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রানা প্লাজার পর কী বদলেছে?</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১,১৩৪ জন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২০১৩ সালের ২৪ এপ্রিল। সকাল ন'টার কিছু আগে। সাভারের রানা প্লাজা ভবনে হাজার হাজার গার্মেন্টস শ্রমিক ঢুকছে কাজে। আগের দিন ভবনে ফাটল দেখা গিয়েছিল। ব্যাংক আর দোকানগুলো বন্ধ করে দিয়েছিল। কিন্তু গার্মেন্টস ফ্যাক্টরি? খোলা। মালিকরা বলেছিল, "কাজে আসো, না এলে বেতন কাটা যাবে।"</a:t>
            </a:r>
          </a:p>
          <a:p>
            <a:pPr>
              <a:spcAft>
                <a:spcPts val="600"/>
              </a:spcAft>
            </a:pPr>
            <a:r>
              <a:rPr sz="1400">
                <a:solidFill>
                  <a:srgbClr val="1F2937"/>
                </a:solidFill>
              </a:rPr>
              <a:t>সকাল আটটা পঁয়তাল্লিশে ভবনটা ভেঙে পড়লো। আট তলা ভবন, পাঁচটা গার্মেন্টস ফ্যাক্টরি। ১,১৩৪ জন মারা গেলো। ২,৫০০ জনের বেশি আহত। পৃথিবীর ইতিহাসে সবচেয়ে ভয়াবহ শিল্প দুর্ঘটনাগুলোর একটা।</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Accord ও Alliance, একটা অভূতপূর্ব পরীক্ষা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রানা প্লাজার মাত্র কয়েক সপ্তাহের মধ্যে দুটো আন্তর্জাতিক উদ্যোগ তৈরি হলো। Accord on Fire and Building Safety in Bangladesh (ইউরোপীয় ব্র্যান্ড ও ট্রেড ইউনিয়নদের) এবং Alliance for Bangladesh Worker Safety (উত্তর আমেরিকান ব্র্যান্ডদের)। এই দুটো সংগঠন মিলে ২,০০০-এরও বেশি কারখানা পরিদর্শন করলো। আগুন নিরাপত্তা, ভবন কাঠামো, বৈদ্যুতিক ব্যবস্থা, সব পরীক্ষা করলো।</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(document.getElementById("0babd76c-9291-4477-a917-e5430c72fdd4")) {                    Plotly.newPlot(                        "0babd76c-9291-4477-a917-e5430c72fdd4",                        [{"fill":"tozeroy","fillcolor":"rgba(41,128,185,0.1)","line":{"color":"#2980b9","width":3},"mode":"lines+markers","name":"পরিদর্শিত কারখানা (সংখ্যা)","x":[2013,2014,2015,2016,2017,2018,2019,2020],"y":[587,1106,1549,1688,1820,1935,2010,2085],"type":"scatter"},{"marker":{"color":"#f39c12"},"name":"নিরাপত্তা সমস্যা (হাজার, স্কেলড)","opacity":0.5,"x":[2013,2014,2015,2016,2017,2018,2019,2020],"y":[420,980,1180,1280,1350,1420,1480,1520],"type":"bar"}],                        {"template":{"data":{"histogram2dcontour":[{"type":"histogram2dcontour","colorbar":{"outlinewidth":0,"ticks":""},"colorscale":[[0.0,"#0d0887"],[0.1111111111111111,"#46039f"],[0.2222222222222222,"#7201a8"],[0.3333333333333333,"#9c179e"],[0.4444444444444444,"#bd3786"],[0.5555555555555556,"#d8576b"],[0.6666666666666666,"#ed7953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কমপ্লায়েন্সের আলো ও ছায়া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রানা প্লাজার পর দশ বছরে বাংলাদেশের গার্মেন্টস কারখানার নিরাপত্তা পরিস্থিতি কতটা বদলেছে? সংখ্যা দিয়ে দেখা যাক।</a:t>
            </a:r>
          </a:p>
          <a:p>
            <a:pPr>
              <a:spcAft>
                <a:spcPts val="600"/>
              </a:spcAft>
            </a:pPr>
            <a:r>
              <a:rPr sz="1400">
                <a:solidFill>
                  <a:srgbClr val="1F2937"/>
                </a:solidFill>
              </a:rPr>
              <a:t>window.PLOTLYENV=window.PLOTLYENV || {};                                if (document.getElementById("79ef76bc-ed2a-4540-88dc-33ca38412166")) {                    Plotly.newPlot(                        "79ef76bc-ed2a-4540-88dc-33ca38412166",                        [{"fill":"tozeroy","fillcolor":"rgba(39,174,96,0.08)","line":{"color":"#27ae60","width":3},"mode":"lines+markers","name":"কমপ্লায়েন্ট কারখানা (%)","x":[2013,2014,2015,2016,2017,2018,2019,2020,2021,2022,2023,2024,2025],"y":[8,15,25,38,50,60,68,72,75,78,80,83,85],"type":"scatter"}],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RSC, নতুন অধ্যায় নাকি পুরোনো সমস্যা?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Accord-এর মেয়াদ ছিল পাঁচ বছর (২০১৩ থেকে ২০১৮)। পরে বাড়িয়ে ২০২০ পর্যন্ত করা হয়। তারপর? একটা বড় প্রশ্ন উঠলো: এই পরিদর্শন ব্যবস্থা কে চালাবে? বিদেশি সংগঠন চিরকাল থাকবে না। বাংলাদেশকে নিজের দায়িত্ব নিতে হবে।</a:t>
            </a:r>
          </a:p>
          <a:p>
            <a:pPr>
              <a:spcAft>
                <a:spcPts val="600"/>
              </a:spcAft>
            </a:pPr>
            <a:r>
              <a:rPr sz="1400">
                <a:solidFill>
                  <a:srgbClr val="1F2937"/>
                </a:solidFill>
              </a:rPr>
              <a:t>২০২০ সালে তৈরি হলো RMG Sustainability Council (RSC)। এটা বাংলাদেশভিত্তিক সংগঠন, যেখানে কারখানা মালিক, ব্র্যান্ড, এবং শ্রমিক প্রতিনিধি তিনপক্ষই আছে। RSC এখন Accord-এর কাজ এগিয়ে নিয়ে যাচ্ছে। কিন্তু প্রশ্ন হলো: RSC কি Accord-এর মতো কঠোর?</a:t>
            </a:r>
          </a:p>
          <a:p>
            <a:pPr>
              <a:spcAft>
                <a:spcPts val="600"/>
              </a:spcAft>
            </a:pPr>
            <a:r>
              <a:rPr sz="1400">
                <a:solidFill>
                  <a:srgbClr val="1F2937"/>
                </a:solidFill>
              </a:rPr>
              <a:t>window.PLOTLYENV=window.PLOTLYENV || {};                                if (document.getElementById("34f55f7e-810d-4a41-9b60-3e3ae65b60ed")) {                    Plotly.newPlot(                        "34f55f7e-810d-4a41-9b60-3e3ae65b60ed",                        [{"hole":0.4,"labels":["RSC আওতাভুক্ত","শুধু DIFE পরিদর্শন","কোনো নিয়মিত পরিদর্শন নেই"],"marker":{"colors":["#27ae60","#f39c12","#e74c3c"]},"textfont":{"size":12},"textinfo":"label+percent","values":[2000,800,700],"type":"pie"}],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বিশ্বের চোখে বাংলাদেশ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কারখানা নিরাপত্তার অগ্রগতি কি বিশ্বমানে দাঁড়ায়? একটা তুলনামূলক চিত্র দেখা যাক:</a:t>
            </a:r>
          </a:p>
          <a:p>
            <a:pPr>
              <a:spcAft>
                <a:spcPts val="600"/>
              </a:spcAft>
            </a:pPr>
            <a:r>
              <a:rPr sz="1400">
                <a:solidFill>
                  <a:srgbClr val="1F2937"/>
                </a:solidFill>
              </a:rPr>
              <a:t>window.PLOTLYENV=window.PLOTLYENV || {};                                if (document.getElementById("980196f9-5e48-456d-a89f-be334b852eae")) {                    Plotly.newPlot(                        "980196f9-5e48-456d-a89f-be334b852eae",                        [{"marker":{"color":["#e74c3c","#27ae60","#f39c12","#27ae60","#27ae60","#f39c12"]},"text":["28.5","0.9","0.8","0.5","0.4","1.2"],"textposition":"outside","x":["বাংলাদেশ\n(২০১৩)","বাংলাদেশ\n(২০২৫)","কম্বোডিয়া","ভিয়েতনাম","চীন","তুরস্ক"],"y":[28.5,0.9,0.8,0.5,0.4,1.2]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এরপর 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রানা প্লাজার তেরো বছর পর বাংলাদেশ কোথায় দাঁড়িয়ে?</a:t>
            </a:r>
          </a:p>
          <a:p>
            <a:pPr>
              <a:spcAft>
                <a:spcPts val="600"/>
              </a:spcAft>
            </a:pPr>
            <a:r>
              <a:rPr sz="1400">
                <a:solidFill>
                  <a:srgbClr val="1F2937"/>
                </a:solidFill>
              </a:rPr>
              <a:t>অগ্রগতি হয়েছে, সেটা অস্বীকার করা যাবে না। ২,০০০-এর বেশি কারখানা পরিদর্শন ও মেরামত হয়েছে। কর্মক্ষেত্রে মৃত্যু নাটকীয়ভাবে কমেছে। আগুন নিরাপত্তা সরঞ্জাম বেড়েছে। শ্রমিকদের একটা অংশ প্রশিক্ষণ পেয়েছে। RSC একটা স্থানীয় প্রাতিষ্ঠানিক কাঠামো তৈরি করেছে।</a:t>
            </a:r>
          </a:p>
          <a:p>
            <a:pPr>
              <a:spcAft>
                <a:spcPts val="600"/>
              </a:spcAft>
            </a:pPr>
            <a:r>
              <a:rPr sz="1400">
                <a:solidFill>
                  <a:srgbClr val="1F2937"/>
                </a:solidFill>
              </a:rPr>
              <a:t>কিন্তু কাজ শেষ হয়নি। তিনটা বড় ঘাটতি রয়ে গেছে।</a:t>
            </a:r>
          </a:p>
          <a:p>
            <a:pPr>
              <a:spcAft>
                <a:spcPts val="600"/>
              </a:spcAft>
            </a:pPr>
            <a:r>
              <a:rPr sz="1400">
                <a:solidFill>
                  <a:srgbClr val="1F2937"/>
                </a:solidFill>
              </a:rPr>
              <a:t>প্রথমত, আওতার সমস্যা। মোট কারখানার প্রায় ৪০% কোনো আন্তর্জাতিক পরিদর্শন ব্যবস্থার বাইরে। সাবকন্ট্রাক্ট ফ্যাক্টরি, ছোট কারখানা, অনানুষ্ঠানিক ইউনিট, এদের নিরাপত্তা কে দেখবে? DIFE-র সক্ষমতা যথেষ্ট না। সরকারকে পরিদর্শন সংস্থাকে শক্তিশালী করতে হবে। শুধু পরিদর্শক নিয়োগ না, প্রযুক্তি ব্যবহার, ডিজিটাল মনিটরিং, রিয়েল-টাইম কমপ্লায়েন্স ট্র্যাকিং, এগুলো দরকার।</a:t>
            </a:r>
          </a:p>
          <a:p>
            <a:pPr>
              <a:spcAft>
                <a:spcPts val="600"/>
              </a:spcAft>
            </a:pPr>
            <a:r>
              <a:rPr sz="1400">
                <a:solidFill>
                  <a:srgbClr val="1F2937"/>
                </a:solidFill>
              </a:rPr>
              <a:t>দ্বিতীয়ত, কাঠামোগত পরিবর্তনের অভাব। নিরাপত্তা সরঞ্জাম লাগানো হয়েছে, কিন্তু শ্রমিকের ক্ষমতায়ন হয়নি। ট্রেড ইউনিয়নের অধিকার এখনো সীমিত। কারখানায় সেফটি কমিটিতে শ্রমিকের কার্যকর প্রতিনিধিত্ব নেই। "না" বলার অধিকার, ঝুঁকিপূর্ণ কাজ প্রত্যাখ্যান করার অধিকার, এগুলো কাগজে আছে, বাস্তবে প্রয়োগ হয় না।</a:t>
            </a:r>
          </a:p>
          <a:p>
            <a:pPr>
              <a:spcAft>
                <a:spcPts val="600"/>
              </a:spcAft>
            </a:pPr>
            <a:r>
              <a:rPr sz="1400">
                <a:solidFill>
                  <a:srgbClr val="1F2937"/>
                </a:solidFill>
              </a:rPr>
              <a:t>তৃতীয়ত, দাম ও নিরাপত্তার দ্বন্দ্ব। যতদিন আন্তর্জাতিক ব্র্যান্ডরা সর্বনিম্ন দামে কিনতে চাইবে, ততদিন কারখানা মালিকের উপর নিরাপত্তায় কাটছাঁট করার চাপ থাকবে। ন্যায্য মূল্য নির্ধারণ, সরবরাহ চেইনে স্বচ্ছতা, এগুলো ছাড়া কমপ্লায়েন্স টেকসই হবে না।</a:t>
            </a:r>
          </a:p>
          <a:p>
            <a:pPr>
              <a:spcAft>
                <a:spcPts val="600"/>
              </a:spcAft>
            </a:pPr>
            <a:r>
              <a:rPr sz="1400">
                <a:solidFill>
                  <a:srgbClr val="1F2937"/>
                </a:solidFill>
              </a:rPr>
              <a:t>রানা প্লাজায় ১,১৩৪ জন মানুষ মারা গিয়েছিল। তাদের প্রত্যেকের নাম ছিল, পরিবার ছিল, স্বপ্ন ছিল। তাদের মৃত্যু একটা শিল্পকে বদলাতে বাধ্য করেছে। সেই বদলের অনেকটাই ঘটেছে। কিন্তু যতক্ষণ একজন শ্রমিকও ভয়ে কারখানায় ঢোকে, যতক্ষণ একটা কারখানাও পরিদর্শনের বাইর...</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