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আপনার বোনের ফ্যাক্টরি কি টিকবে?</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সেলাই মেশিনের গল্প</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তার নাম রহিমা। বয়স ২৬। গাজীপুরের একটা গার্মেন্টস ফ্যাক্টরিতে কাজ করে। সকাল আটটায় ফ্যাক্টরিতে ঢোকে, রাত আটটায় বেরোয়। কখনো দশটা, কখনো এগারোটা। ওভারটাইম। মাসে বেতন পায় ১২,৫০০ টাকা। ডিসেম্বরে বাড়লো, এখন ন্যূনতম মজুরি ১২,৫০০।</a:t>
            </a:r>
          </a:p>
          <a:p>
            <a:pPr>
              <a:spcAft>
                <a:spcPts val="600"/>
              </a:spcAft>
            </a:pPr>
            <a:r>
              <a:rPr sz="1400">
                <a:solidFill>
                  <a:srgbClr val="1F2937"/>
                </a:solidFill>
              </a:rPr>
              <a:t>রহিমা একটা টি-শার্ট সেলাই করে। সেই টি-শার্ট জারা বা এইচঅ্যান্ডএম-এর দোকানে বিক্রি হয় ২০-৩০ ডলারে। রহিমা সেই টি-শার্ট বানাতে পায় কত? পুরো প্রক্রিয়ার হিসাবে, শ্রমিকের ভাগে যায় মোট খুচরা মূল্যের ২-৩%। মানে ৩০ ডলারের টি-শার্টে রহিমার অংশ ৬০-৯০ সেন্ট। এক ডলারেরও কম।</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ফাঁদ</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(document.getElementById("df873509-abe4-4252-836a-1a857f74097f")) {                    Plotly.newPlot(                        "df873509-abe4-4252-836a-1a857f74097f",                        [{"fill":"tozeroy","fillcolor":"rgba(192,57,43,0.08)","line":{"color":"#c0392b","width":3},"mode":"lines+markers","name":"আরএমজি-র অংশ (%)","x":[2000,2001,2002,2003,2004,2005,2006,2007,2008,2009,2010,2011,2012,2013,2014,2015,2016,2017,2018,2019,2020,2021,2022,2023,2024,2025],"y":[75.6,75.1,76.6,75.7,74.8,75.0,75.6,75.8,76.0,79.3,78.5,78.1,79.6,81.1,81.7,82.0,82.0,83.5,83.5,84.2,83.0,81.8,82.5,83.7,84.0,84.2],"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ঝড় আসছে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সস্তা শ্রমের সুবিধায় তিন দশক ধরে গার্মেন্টস রপ্তানি করে আসছে। কিন্তু সেই সুবিধা টিকবে কতদিন?</a:t>
            </a:r>
          </a:p>
          <a:p>
            <a:pPr>
              <a:spcAft>
                <a:spcPts val="600"/>
              </a:spcAft>
            </a:pPr>
            <a:r>
              <a:rPr sz="1400">
                <a:solidFill>
                  <a:srgbClr val="1F2937"/>
                </a:solidFill>
              </a:rPr>
              <a:t>তিনটা ঝড় আসছে। একসাথে।</a:t>
            </a:r>
          </a:p>
          <a:p>
            <a:pPr>
              <a:spcAft>
                <a:spcPts val="600"/>
              </a:spcAft>
            </a:pPr>
            <a:r>
              <a:rPr sz="1400">
                <a:solidFill>
                  <a:srgbClr val="1F2937"/>
                </a:solidFill>
              </a:rPr>
              <a:t>প্রথম ঝড়: অটোমেশন। সেলাই মেশিন চালাতে এখন রহিমা লাগে। কিন্তু চীন, তুরস্ক, ভিয়েতনামে রোবটিক সেলাই মেশিন আসছে। SoftWear Automation নামের একটা কোম্পানি ইতোমধ্যে টি-শার্ট বানানোর পুরো প্রক্রিয়া অটোমেট করেছে। একটা রোবোটিক লাইনে যেখানে আগে ১০ জন শ্রমিক লাগতো, এখন লাগে ১ জন অপারেটর।</a:t>
            </a:r>
          </a:p>
          <a:p>
            <a:pPr>
              <a:spcAft>
                <a:spcPts val="600"/>
              </a:spcAft>
            </a:pPr>
            <a:r>
              <a:rPr sz="1400">
                <a:solidFill>
                  <a:srgbClr val="1F2937"/>
                </a:solidFill>
              </a:rPr>
              <a:t>window.PLOTLYENV=window.PLOTLYENV || {};                                if (document.getElementById("7862272b-01d4-4760-88fb-e3c7347a0bc6")) {                    Plotly.newPlot(                        "7862272b-01d4-4760-88fb-e3c7347a0bc6",                        [{"marker":{"color":["#c0392b","#1a5276","#1a5276","#1a5276","#1a5276","#1a5276"]},"text":["1","15","5","7","392","52"],"textposition":"outside","x":["বাংলাদেশ","ভিয়েতনাম","কম্বোডিয়া","ভারত","চীন","তুরস্ক"],"y":[1,15,5,7,392,52],"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ভিয়েতনাম কী করলো, আমরা কী করলাম 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ভিয়েতনাম আর বাংলাদেশ প্রায় একই সময়ে গার্মেন্টস রপ্তানি শুরু করেছিল। নব্বইয়ের দশকে দুটো দেশই সস্তা শ্রমের উপর ভর করে এই শিল্পে ঢুকেছিল। কিন্তু তিন দশক পর দুটো দেশ সম্পূর্ণ আলাদা জায়গায়।</a:t>
            </a:r>
          </a:p>
          <a:p>
            <a:pPr>
              <a:spcAft>
                <a:spcPts val="600"/>
              </a:spcAft>
            </a:pPr>
            <a:r>
              <a:rPr sz="1400">
                <a:solidFill>
                  <a:srgbClr val="1F2937"/>
                </a:solidFill>
              </a:rPr>
              <a:t>ভিয়েতনাম যা করেছে:</a:t>
            </a:r>
          </a:p>
          <a:p>
            <a:pPr>
              <a:spcAft>
                <a:spcPts val="600"/>
              </a:spcAft>
            </a:pPr>
            <a:r>
              <a:rPr sz="1400">
                <a:solidFill>
                  <a:srgbClr val="1F2937"/>
                </a:solidFill>
              </a:rPr>
              <a:t>প্রথমত, কাঁচামাল সরবরাহ চেইন তৈরি করেছে। ভিয়েতনামে এখন নিজস্ব কাপড়ের কল, ডাইং ইউনিট, সুতা উৎপাদন আছে। তারা কাঁচামাল আমদানি নির্ভরতা ৭০% থেকে ৪০% এ নামিয়ে এনেছে। বাংলাদেশ? এখনো ৬৫% কাপড় আমদানি করে।</a:t>
            </a:r>
          </a:p>
          <a:p>
            <a:pPr>
              <a:spcAft>
                <a:spcPts val="600"/>
              </a:spcAft>
            </a:pPr>
            <a:r>
              <a:rPr sz="1400">
                <a:solidFill>
                  <a:srgbClr val="1F2937"/>
                </a:solidFill>
              </a:rPr>
              <a:t>দ্বিতীয়ত, সিএমটি থেকে এফওবি ও ওডিএম-এ উঠে গেছে। ভিয়েতনামের কারখানাগুলো এখন নিজেরা কাপড় সোর্স করে, ডিজাইন করে, পুরো পণ্য তৈরি করে রপ্তানি করে। তাদের মূল্য সংযোজন বাংলাদেশের তুলনায় অনেক বেশি।</a:t>
            </a:r>
          </a:p>
          <a:p>
            <a:pPr>
              <a:spcAft>
                <a:spcPts val="600"/>
              </a:spcAft>
            </a:pPr>
            <a:r>
              <a:rPr sz="1400">
                <a:solidFill>
                  <a:srgbClr val="1F2937"/>
                </a:solidFill>
              </a:rPr>
              <a:t>তৃতীয়ত, বাণিজ্য চুক্তি কাজে লাগিয়েছে। ভিয়েতনাম ইউরোপীয় ইউনিয়নের সাথে ফ্রি ট্রেড এগ্রিমেন্ট (EVFTA) করেছে, CPTPP তে যোগ দিয়েছে। এই চুক্তিগুলো তাদের রপ্তানিতে শুল্ক সুবিধা দিচ্ছে। বাংলাদেশ? ২০২৬ সালে এলডিসি গ্র্যাজুয়েশনের পর GSP সুবিধা হারাবে। তখন ইউরোপে রপ্তানিতে ১২% শুল্ক লাগবে। সেই শুল্কটা কে বহন করবে? কারখানার মালিক? না। রহিমার মজুরি থেকে কেটে নেওয়া হবে, অথবা অর্ডারই আসবে না।</a:t>
            </a:r>
          </a:p>
          <a:p>
            <a:pPr>
              <a:spcAft>
                <a:spcPts val="600"/>
              </a:spcAft>
            </a:pPr>
            <a:r>
              <a:rPr sz="1400">
                <a:solidFill>
                  <a:srgbClr val="1F2937"/>
                </a:solidFill>
              </a:rPr>
              <a:t>চতুর্থত, শ্রমিকের দক্ষতায় বিনিয়োগ করেছে। ভিয়েতনামে কারিগরি প্রশিক্ষণ কেন্দ্র আছে, সরকারি উদ্যোগে শ্রমিকদের আধুনিক মেশিন চালানো শেখানো হচ্ছে। বাংলাদেশে? গার্মেন্টস শ্রমিকদের জন্য কোনো জাতীয় দক্ষতা উন্নয়ন কর্মসূচি কার্যত নেই।</a:t>
            </a:r>
          </a:p>
          <a:p>
            <a:pPr>
              <a:spcAft>
                <a:spcPts val="600"/>
              </a:spcAft>
            </a:pPr>
            <a:r>
              <a:rPr sz="1400">
                <a:solidFill>
                  <a:srgbClr val="1F2937"/>
                </a:solidFill>
              </a:rPr>
              <a:t>এখন প্রশ্ন: বাংলাদেশ কি এখনো বদলাতে পারে? উত্তর: হ্যাঁ, তবে সময় কমে আসছে।</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যদি আমরা চাইতাম</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কল্পনা করুন, ২০৩৫ সাল। বাংলাদেশের রপ্তানি ঝুড়ি দেখতে এরকম:</a:t>
            </a:r>
          </a:p>
          <a:p>
            <a:pPr>
              <a:spcAft>
                <a:spcPts val="600"/>
              </a:spcAft>
            </a:pPr>
            <a:r>
              <a:rPr sz="1400">
                <a:solidFill>
                  <a:srgbClr val="1F2937"/>
                </a:solidFill>
              </a:rPr>
              <a:t>window.PLOTLYENV=window.PLOTLYENV || {};                                if (document.getElementById("07d5f94a-06f6-4423-a8cd-6b03c3b6b1d7")) {                    Plotly.newPlot(                        "07d5f94a-06f6-4423-a8cd-6b03c3b6b1d7",                        [{"hole":0.35,"labels":["গার্মেন্টস","অন্যান্য"],"marker":{"colors":["#e74c3c","#95a5a6"]},"textinfo":"label+percent","values":[84,16],"type":"pie","domain":{"x":[0.0,0.45],"y":[0.0,1.0]}},{"hole":0.35,"labels":["গার্মেন্টস","আইটি\u002fসফটওয়্যার","ফার্মাসিউটিক্যালস","চামড়া ও পাদুকা","কৃষি-প্রক্রিয়াজাত","জাহাজ নির্মাণ","অন্যান্য"],"marker":{"colors":["#27ae60","#2980b9","#27ae60","#e67e22","#8e44ad","#1a5276","#95a5a6"]},"textinfo":"label+percent","values":[50,15,10,8,7,5,5],"type":"pie","domain":{"x":[0.55,1.0],"y":[0.0,1.0]}}],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