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সরকারি চাকরি: ৩০ লাখ আবেদন, ৫ হাজার পদ</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একটা ছেলের পাঁচ বছর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সুমনের বাবা শরীয়তপুরের একটা মফস্বল শহরে মুদি দোকান চালায়। মাসিক আয় ১৫-২০ হাজার টাকা। সুমন জাতীয় বিশ্ববিদ্যালয়ের অধীনে রাষ্ট্রবিজ্ঞানে অনার্স-মাস্টার্স শেষ করলো ২০২০ সালে। রেজাল্ট ভালো, ফার্স্ট ক্লাস। বাবার একটাই স্বপ্ন: ছেলে বিসিএস দেবে, ক্যাডার হবে, সরকারি চাকরি পাবে।</a:t>
            </a:r>
          </a:p>
          <a:p>
            <a:pPr>
              <a:spcAft>
                <a:spcPts val="600"/>
              </a:spcAft>
            </a:pPr>
            <a:r>
              <a:rPr sz="1400">
                <a:solidFill>
                  <a:srgbClr val="1F2937"/>
                </a:solidFill>
              </a:rPr>
              <a:t>সুমন ঢাকায় এলো ২০২০ সালের শেষে। মিরপুরে একটা মেসে সিট নিলো, মাসিক ভাড়া ৩,৫০০ টাকা। তারপর ভর্তি হলো একটা বিসিএস কোচিং সেন্টারে। ভর্তি ফি ১৮,০০০ টাকা। বইপত্র ৮,০০০ টাকা। প্রতিদিন সকাল ৮টা থেকে রাত ১০টা পর্যন্ত পড়াশোনা।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১ পদে ৬০০ আবেদন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বিসিএস পরীক্ষার সবচেয়ে নির্মম সত্যটা এই চার্টে:</a:t>
            </a:r>
          </a:p>
          <a:p>
            <a:pPr>
              <a:spcAft>
                <a:spcPts val="600"/>
              </a:spcAft>
            </a:pPr>
            <a:r>
              <a:rPr sz="1400">
                <a:solidFill>
                  <a:srgbClr val="1F2937"/>
                </a:solidFill>
              </a:rPr>
              <a:t>window.PLOTLYENV=window.PLOTLYENV || {};                                if (document.getElementById("f973a2cf-e217-42c7-9fb2-53b169d82e98")) {                    Plotly.newPlot(                        "f973a2cf-e217-42c7-9fb2-53b169d82e98",                        [{"fill":"tozeroy","fillcolor":"rgba(231,76,60,0.1)","line":{"color":"#e74c3c","width":3},"marker":{"color":"#e74c3c","size":10},"mode":"lines+markers+text","text":["0.89%","0.67%","0.63%","0.56%","0.45%","0.36%","0.3%","0.19%","0.17%","0.14%","0.16%","0.15%"],"textposition":"top center","x":["৩৫তম","৩৬তম","৩৭তম","৩৮তম","৩৯তম","৪০তম","৪১তম","৪২তম","৪৩তম","৪৪তম","৪৫তম","৪৬তম"],"y":[0.89,0.67,0.63,0.56,0.45,0.36,0.3,0.19,0.17,0.14,0.16,0.15],"type":"scatter"}],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কেন এত মরিয়া?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একটা স্বাভাবিক প্রশ্ন: কেন লাখ লাখ তরুণ এত মরিয়া সরকারি চাকরির জন্য? বেসরকারি খাতে কি চাকরি নেই?</a:t>
            </a:r>
          </a:p>
          <a:p>
            <a:pPr>
              <a:spcAft>
                <a:spcPts val="600"/>
              </a:spcAft>
            </a:pPr>
            <a:r>
              <a:rPr sz="1400">
                <a:solidFill>
                  <a:srgbClr val="1F2937"/>
                </a:solidFill>
              </a:rPr>
              <a:t>উত্তরটা এই চার্টে:</a:t>
            </a:r>
          </a:p>
          <a:p>
            <a:pPr>
              <a:spcAft>
                <a:spcPts val="600"/>
              </a:spcAft>
            </a:pPr>
            <a:r>
              <a:rPr sz="1400">
                <a:solidFill>
                  <a:srgbClr val="1F2937"/>
                </a:solidFill>
              </a:rPr>
              <a:t>window.PLOTLYENV=window.PLOTLYENV || {};                                if (document.getElementById("db09608c-4268-4435-8f72-16b7da955455")) {                    Plotly.newPlot(                        "db09608c-4268-4435-8f72-16b7da955455",                        [{"marker":{"color":"#2c3e50"},"name":"সরকারি (মোট প্যাকেজ)","text":["৳55K","৳85K","৳120K","৳155K"],"textposition":"outside","x":["শুরু\n(১-২ বছর)","মধ্য\n(৮-১০ বছর)","সিনিয়র\n(১৫-২০ বছর)","অবসর-পূর্ব\n(২৫+ বছর)"],"y":[55,85,120,155],"type":"bar"},{"marker":{"color":"#16a085"},"name":"বেসরকারি (গড়)","text":["৳25K","৳55K","৳75K","৳60K"],"textposition":"outside","x":["শুরু\n(১-২ বছর)","মধ্য\n(৮-১০ বছর)","সিনিয়র\n(১৫-২০ বছর)","অবসর-পূর্ব\n(২৫+ বছর)"],"y":[25,55,75,60],"type":"bar"}],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কোটা যুদ্ধ</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২০২৪ সালে বাংলাদেশ জ্বলে উঠেছিল। রাস্তায় নেমেছিল হাজার হাজার ছাত্র। দাবি ছিল একটাই: কোটা সংস্কার। কেন?</a:t>
            </a:r>
          </a:p>
          <a:p>
            <a:pPr>
              <a:spcAft>
                <a:spcPts val="600"/>
              </a:spcAft>
            </a:pPr>
            <a:r>
              <a:rPr sz="1400">
                <a:solidFill>
                  <a:srgbClr val="1F2937"/>
                </a:solidFill>
              </a:rPr>
              <a:t>window.PLOTLYENV=window.PLOTLYENV || {};                                if (document.getElementById("a399ac26-dd5b-41a2-9717-d48b3ad427a9")) {                    Plotly.newPlot(                        "a399ac26-dd5b-41a2-9717-d48b3ad427a9",                        [{"marker":{"color":"#c0392b"},"name":"সংস্কারের আগে (২০২৪ পূর্ব)","text":["44%","30%","10%","10%","5%","1%"],"textposition":"outside","x":["মেধা","মুক্তিযোদ্ধা","জেলা","নারী","উপজাতি","প্রতিবন্ধী"],"y":[44,30,10,10,5,1],"type":"bar"},{"marker":{"color":"#27ae60"},"name":"সংস্কারের পরে (২০২৪ পরবর্তী)","text":["93%","5%","0%","0%","1%","1%"],"textposition":"outside","x":["মেধা","মুক্তিযোদ্ধা","জেলা","নারী","উপজাতি","প্রতিবন্ধী"],"y":[93,5,0,0,1,1],"type":"bar"}],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সরকারি পদ কোথায়?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সরকার প্রতি বছর কত পদে নিয়োগ দেয়? সেটা কি বাড়ছে?</a:t>
            </a:r>
          </a:p>
          <a:p>
            <a:pPr>
              <a:spcAft>
                <a:spcPts val="600"/>
              </a:spcAft>
            </a:pPr>
            <a:r>
              <a:rPr sz="1400">
                <a:solidFill>
                  <a:srgbClr val="1F2937"/>
                </a:solidFill>
              </a:rPr>
              <a:t>window.PLOTLYENV=window.PLOTLYENV || {};                                if (document.getElementById("7a30de69-2e81-45ed-82a0-371fb65fdc76")) {                    Plotly.newPlot(                        "7a30de69-2e81-45ed-82a0-371fb65fdc76",                        [{"marker":{"color":"#2980b9"},"name":"ঘোষিত শূন্যপদ (হাজার)","x":["2015","2016","2017","2018","2019","2020","2021","2022","2023","2024","2025"],"y":[35,38,42,40,37,32,28,33,38,42,40],"type":"bar"},{"marker":{"color":"#27ae60"},"name":"প্রকৃত নিয়োগ (হাজার)","x":["2015","2016","2017","2018","2019","2020","2021","2022","2023","2024","2025"],"y":[22,25,28,26,24,18,15,20,25,30,27],"type":"bar"}],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বাংলাদেশ একা না, কিন্তু সবচেয়ে খারাপ</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সরকারি চাকরি নিয়ে এই ধরনের পাগলামি কি শুধু বাংলাদেশে? না। ভারত, পাকিস্তান, দক্ষিণ এশিয়ার বেশিরভাগ দেশেই এই সমস্যা আছে। কিন্তু মাত্রাটা দেখুন:</a:t>
            </a:r>
          </a:p>
          <a:p>
            <a:pPr>
              <a:spcAft>
                <a:spcPts val="600"/>
              </a:spcAft>
            </a:pPr>
            <a:r>
              <a:rPr sz="1400">
                <a:solidFill>
                  <a:srgbClr val="1F2937"/>
                </a:solidFill>
              </a:rPr>
              <a:t>window.PLOTLYENV=window.PLOTLYENV || {};                                if (document.getElementById("0f80233b-a602-42db-8dbc-218270e228c4")) {                    Plotly.newPlot(                        "0f80233b-a602-42db-8dbc-218270e228c4",                        [{"marker":{"color":["#e74c3c","#e67e22","#8e44ad"]},"name":"প্রতি মিলিয়ন জনসংখ্যায় আবেদনকারী","text":["18,000","800","110"],"textposition":"outside","x":["বাংলাদেশ\n(বিসিএস)","ভারত\n(UPSC)","পাকিস্তান\n(CSS)"],"y":[18000,800,110],"type":"bar"}],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