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হজের অর্থনীতি: ধর্মের নামে কত টাকা যায়?</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স্বপ্নের দাম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হাজী আবদুল মজিদ সারাজীবন কুমিল্লার একটা ছোট কাপড়ের দোকানে বসেছেন। দোকান বড় না, তিনতলা বাড়ির নিচতলায় একটা ঘর। কাপড় কাটেন, মাপ নেন, সেলাই করেন। সকাল আটটা থেকে রাত নয়টা। মাসে আয়? ত্রিশ-পঁয়ত্রিশ হাজার টাকা।</a:t>
            </a:r>
          </a:p>
          <a:p>
            <a:pPr>
              <a:spcAft>
                <a:spcPts val="600"/>
              </a:spcAft>
            </a:pPr>
            <a:r>
              <a:rPr sz="1400">
                <a:solidFill>
                  <a:srgbClr val="1F2937"/>
                </a:solidFill>
              </a:rPr>
              <a:t>মজিদ সাহেব গত তিরিশ বছর ধরে একটা স্বপ্ন দেখেন: হজে যাবেন। মক্কায় যাবেন। কাবার সামনে দাঁড়াবেন। তওয়াফ করবেন। আরাফাতের ময়দানে দোয়া করবেন। এই স্বপ্নের জন্য তিনি প্রতি মাসে পাঁচ হাজার টাকা আলাদা করে রাখেন। তিরিশ বছরে জমেছে প্রায় ১৮ লাখ টাকা।</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হিসাবের খাতা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একজন হজযাত্রীর খরচ কোথায় যায়? এটা জানাটা জরুরি। কারণ "হজ প্যাকেজ" শব্দটা শুনলে মনে হয় একটা ফিক্সড প্রাইস, কিন্তু ভেতরে অনেকগুলো খাত আছে।</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(document.getElementById("92aa77f9-60c7-4a14-ade2-64392226eebb")) {                    Plotly.newPlot(                        "92aa77f9-60c7-4a14-ade2-64392226eebb",                        [{"hole":0.4,"labels":["সৌদি হজ ফি","এয়ারলাইন্স\nটিকিট","হোটেল\n(মক্কা+মদিনা)","পরিবহন ও\nখাবার","প্রশাসনিক\nও অন্যান্য"],"marker":{"colors":["#1a5276","#2980b9","#e67e22","#27ae60","#95a5a6"]},"textinfo":"label+percent","textposition":"outside","values":[26,22,28,14,10],"type":"pie"}],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ডলারের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এবার ব্যক্তিগত খরচ থেকে একটু বড় ছবিতে আসি। বাংলাদেশ থেকে হজে যাওয়ার মানে কী? মানে হলো বাংলাদেশি টাকা বৈদেশিক মুদ্রায় রূপান্তর করে সৌদি আরবে পাঠানো। প্রতিটা হজযাত্রী ডলার বা রিয়াল কিনে সেটা বাংলাদেশ থেকে বের করেন। ফেরত আসে না। কারণ হজে গিয়ে কেউ কিছু রপ্তানি করে না। এটা একমুখী বৈদেশিক মুদ্রা প্রবাহ।</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(document.getElementById("802d77d8-5acf-45c3-a04c-7d252ce9a393")) {                    Plotly.newPlot(                        "802d77d8-5acf-45c3-a04c-7d252ce9a393",                        [{"marker":{"color":"#1a5276"},"name":"হজ","x":["2015","2016","2017","2018","2019","2020","2021","2022","2023","2024","2025"],"y":[450,480,510,560,600,0,0,350,520,750,850],"type":"bar"},{"marker":{"color":"#27ae60"},"name":"ওমরাহ","x":["2015","2016","2017","2018","2019","2020","2021","2022","2023","2024","2025"],"y":[180,210,240,280,320,30,20,200,350,420,500],"type":"bar"},{"line":{"color":"#e74c3c","dash":"dot","width":2},"mode":"lines+markers","name":"মোট","x":["2015","2016","2017","2018","2019","2020","2021","2022","2023","2024","2025"],"y":[630,690,750,840,920,30,20,550,870,1170,1350],"type":"scatter"}],                        {"template":{"data":{"histogram2dcontour":[{"type":"histogram2dcontour","colorbar":{"outlinewidth":0,"ticks":""},"colorscale":[[0.0,"#0d0887"],[0.1111111111111111,"#46039f"],[0.2222222222222222,"#7201a8"],[0.333333333...</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অদৃশ্য বাজার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হজের বাইরে আরেকটা বিশাল বাজার আছে যেটা নিয়ে খুব কম কথা হয়: ওমরাহ।</a:t>
            </a:r>
          </a:p>
          <a:p>
            <a:pPr>
              <a:spcAft>
                <a:spcPts val="600"/>
              </a:spcAft>
            </a:pPr>
            <a:r>
              <a:rPr sz="1400">
                <a:solidFill>
                  <a:srgbClr val="1F2937"/>
                </a:solidFill>
              </a:rPr>
              <a:t>হজ বছরে একবার, নির্দিষ্ট সময়ে। কিন্তু ওমরাহ সারা বছর করা যায়। এবং ওমরাহর জনপ্রিয়তা বাড়ছে দ্রুত। রমজানে ওমরাহ করলে হজের সমান সওয়াব, এই বিশ্বাস থেকে রমজানে ওমরাহ যাত্রীর সংখ্যা বিশাল।</a:t>
            </a:r>
          </a:p>
          <a:p>
            <a:pPr>
              <a:spcAft>
                <a:spcPts val="600"/>
              </a:spcAft>
            </a:pPr>
            <a:r>
              <a:rPr sz="1400">
                <a:solidFill>
                  <a:srgbClr val="1F2937"/>
                </a:solidFill>
              </a:rPr>
              <a:t>window.PLOTLYENV=window.PLOTLYENV || {};                                if (document.getElementById("8c94c233-a71f-419b-b26e-0ac8de5a0dc0")) {                    Plotly.newPlot(                        "8c94c233-a71f-419b-b26e-0ac8de5a0dc0",                        [{"marker":{"color":"#27ae60"},"text":["150K","180K","210K","250K","290K","15K","10K","200K","310K","420K","500K"],"textposition":"outside","x":["2015","2016","2017","2018","2019","2020","2021","2022","2023","2024","2025"],"y":[150,180,210,250,290,15,10,200,310,420,500],"type":"bar"},{"line":{"color":"#1a5276","dash":"dash","width":2},"mode":"lines+markers","name":"হজযাত্রী (তুলনা)","x":["2015","2016","2017","2018","2019","2020","2021","2022","2023","2024","2025"],"y":[109,113,118,120,127,0,0,58,80,131,137],"type":"scatter"}],                        {"template":{"data":{"histogram2dcontour":[{"type":"histogram2dcontour","colorbar":{"outlinewidth":0,"ticks":""},"colorscale":[[0.0,"#0d0887"],[0.1111111111111111,"#46039f"],[0.2222222222222222,"#7201a8"],[0.3333333333333333,"#9c179e"],[0.4444444444444444,"#bd3786"],[0.5555555555555556,"#d8576b"],[0.6666666666666666,"#ed7953"],[0.7777777777777778,"#fb9f3a"],[0.8888...</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অভিযোগের খাতা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মজিদ সাহেব হজ থেকে ফিরে কী বললেন?</a:t>
            </a:r>
          </a:p>
          <a:p>
            <a:pPr>
              <a:spcAft>
                <a:spcPts val="600"/>
              </a:spcAft>
            </a:pPr>
            <a:r>
              <a:rPr sz="1400">
                <a:solidFill>
                  <a:srgbClr val="1F2937"/>
                </a:solidFill>
              </a:rPr>
              <a:t>"হজ হয়েছে, আলহামদুলিল্লাহ। কিন্তু কষ্ট হয়েছে অনেক। মক্কায় হোটেল ছিল হারাম শরীফ থেকে ৪ কিলোমিটার দূরে। বলেছিল কাছে হবে। খাবারের মান খারাপ ছিল। এয়ারপোর্টে ১০ ঘণ্টা বসে থাকতে হয়েছে। গাইড ঠিকমতো সাহায্য করেনি।"</a:t>
            </a:r>
          </a:p>
          <a:p>
            <a:pPr>
              <a:spcAft>
                <a:spcPts val="600"/>
              </a:spcAft>
            </a:pPr>
            <a:r>
              <a:rPr sz="1400">
                <a:solidFill>
                  <a:srgbClr val="1F2937"/>
                </a:solidFill>
              </a:rPr>
              <a:t>মজিদ সাহেবের অভিযোগ একটুও অস্বাভাবিক না। বরং এটা গড় অভিজ্ঞতা।</a:t>
            </a:r>
          </a:p>
          <a:p>
            <a:pPr>
              <a:spcAft>
                <a:spcPts val="600"/>
              </a:spcAft>
            </a:pPr>
            <a:r>
              <a:rPr sz="1400">
                <a:solidFill>
                  <a:srgbClr val="1F2937"/>
                </a:solidFill>
              </a:rPr>
              <a:t>window.PLOTLYENV=window.PLOTLYENV || {};                                if (document.getElementById("bae8e845-0903-4d72-a6b6-00697e6d6c9a")) {                    Plotly.newPlot(                        "bae8e845-0903-4d72-a6b6-00697e6d6c9a",                        [{"marker":{"color":["#d35400","#d35400","#d35400","#d35400","#d35400","#ddd","#ddd","#d35400","#d35400","#d35400","#d35400"]},"text":["1800","2000","2200","2400","2600","","","2100","3200","3800","4500"],"textposition":"outside","x":["2015","2016","2017","2018","2019","2020","2021","2022","2023","2024","2025"],"y":[1800,2000,2200,2400,2600,0,0,2100,3200,3800,4500]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কল্পনা করুন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ইন্দোনেশিয়ার কথা বলি।</a:t>
            </a:r>
          </a:p>
          <a:p>
            <a:pPr>
              <a:spcAft>
                <a:spcPts val="600"/>
              </a:spcAft>
            </a:pPr>
            <a:r>
              <a:rPr sz="1400">
                <a:solidFill>
                  <a:srgbClr val="1F2937"/>
                </a:solidFill>
              </a:rPr>
              <a:t>ইন্দোনেশিয়া পৃথিবীর সবচেয়ে বেশি মুসলিম জনসংখ্যার দেশ। তাদের হজযাত্রী সংখ্যাও সবচেয়ে বেশি, প্রায় ২ লাখ ২১ হাজার। কিন্তু তাদের হজ ব্যবস্থাপনা বাংলাদেশের চেয়ে অনেক ভালো। কেন?</a:t>
            </a:r>
          </a:p>
          <a:p>
            <a:pPr>
              <a:spcAft>
                <a:spcPts val="600"/>
              </a:spcAft>
            </a:pPr>
            <a:r>
              <a:rPr sz="1400">
                <a:solidFill>
                  <a:srgbClr val="1F2937"/>
                </a:solidFill>
              </a:rPr>
              <a:t>প্রথমত, তাদের আছে BPKH (Badan Pengelola Keuangan Haji), হজ তহবিল ব্যবস্থাপনা সংস্থা। হজযাত্রীরা আগে থেকে টাকা জমা রাখেন। সেই টাকা BPKH বিনিয়োগ করে, সরকারি বন্ড, শরিয়াহ-সম্মত বিনিয়োগ, রিয়েল এস্টেট। বিনিয়োগের মুনাফা দিয়ে হজ খরচ ভর্তুকি দেওয়া হয়। ফলে ইন্দোনেশিয়ার হজযাত্রীদের খরচ বাংলাদেশের চেয়ে কম, সেবার মান ভালো।</a:t>
            </a:r>
          </a:p>
          <a:p>
            <a:pPr>
              <a:spcAft>
                <a:spcPts val="600"/>
              </a:spcAft>
            </a:pPr>
            <a:r>
              <a:rPr sz="1400">
                <a:solidFill>
                  <a:srgbClr val="1F2937"/>
                </a:solidFill>
              </a:rPr>
              <a:t>মালয়েশিয়ার তাবুং হাজি (Tabung Haji) আরো চমৎকার উদাহরণ। ১৯৬৩ সালে প্রতিষ্ঠিত। এটা একটা হজ সঞ্চয় ব্যাংক। মালয়েশিয়ার মুসলমানরা জন্মের পর থেকেই তাবুং হাজিতে অ্যাকাউন্ট খোলেন। প্রতি মাসে ৫০-১০০ রিংগিত জমান। তাবুং হাজি সেই টাকা শরিয়াহ-সম্মত বিনিয়োগে খাটায়। প্লান্টেশন, রিয়েল এস্টেট, শেয়ার বাজার। বিনিয়োগের মুনাফা থেকে হজ খরচের একটা বড় অংশ মেটানো হয়। তাবুং হাজির মোট সম্পদ প্রায় ৮০ বিলিয়ন রিংগিত (প্রায় ১৭ বিলিয়ন ডলার)।</a:t>
            </a:r>
          </a:p>
          <a:p>
            <a:pPr>
              <a:spcAft>
                <a:spcPts val="600"/>
              </a:spcAft>
            </a:pPr>
            <a:r>
              <a:rPr sz="1400">
                <a:solidFill>
                  <a:srgbClr val="1F2937"/>
                </a:solidFill>
              </a:rPr>
              <a:t>বাংলাদেশে কি এটা সম্ভব? পুরোপুরি সম্ভব।</a:t>
            </a:r>
          </a:p>
          <a:p>
            <a:pPr>
              <a:spcAft>
                <a:spcPts val="600"/>
              </a:spcAft>
            </a:pPr>
            <a:r>
              <a:rPr sz="1400">
                <a:solidFill>
                  <a:srgbClr val="1F2937"/>
                </a:solidFill>
              </a:rPr>
              <a:t>ধরুন, বাংলাদেশ সরকার একটা "হজ সঞ্চয় তহবিল" চালু করে। ইসলামী ব্যাংকগুলোর সাথে মিলে। প্রতি মাসে ৫,০০০ টাকা জমালে ১৫ বছরে হজের পুরো খরচ জমা হবে। তহবিলের বিনিয়োগ আয় থেকে খরচের ২০-৩০% ভর্তুকি দেওয়া যাবে। মজিদ সাহেবের মতো মানুষদের তিরিশ বছর অপেক্ষা করতে হবে না।</a:t>
            </a:r>
          </a:p>
          <a:p>
            <a:pPr>
              <a:spcAft>
                <a:spcPts val="600"/>
              </a:spcAft>
            </a:pPr>
            <a:r>
              <a:rPr sz="1400">
                <a:solidFill>
                  <a:srgbClr val="1F2937"/>
                </a:solidFill>
              </a:rPr>
              <a:t>আর এজেন্সি সংস্কার? ১,৮০০ এজেন্সির ১,০০০টাই বাদ দেওয়া যায়। ইন্দোনেশিয়ায় সরকার নিজে হজ ব্যবস্থাপনার বড় অংশ সামলায়। বেসরকারি এজেন্সি আছে, কিন্তু কঠোর নিয়ন্ত্রণে। পারফরম্যান্স রেটিং আছে, যাত্রীদের ফিডব্যাকের ভিত্তিতে। খারাপ পারফরম্যান্স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