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আপনার নিকটতম হাসপাতাল আপনাকে বাঁচাতে পারবে না</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রাত তিনটার ফোন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ভোলার চরফ্যাশনে রাত তিনটা। রহিমা বেগমের পেটে ব্যথা শুরু হয়েছে ঘণ্টা দুয়েক আগে। প্রথম সন্তান। বয়স বাইশ। তার শ্বশুর বাড়ির পাশে কোনো হাসপাতাল নেই। ইউনিয়ন স্বাস্থ্যকেন্দ্র আছে, দুই কিলোমিটার দূরে। কিন্তু ওখানে রাতে কেউ থাকে না। দরজায় তালা। উপজেলা স্বাস্থ্য কমপ্লেক্স ১৮ কিলোমিটার দূরে। সেখানে যেতে হবে নৌকায়, তারপর ভ্যানে, তারপর অটোরিকশায়। রাত তিনটায়।</a:t>
            </a:r>
          </a:p>
          <a:p>
            <a:pPr>
              <a:spcAft>
                <a:spcPts val="600"/>
              </a:spcAft>
            </a:pPr>
            <a:r>
              <a:rPr sz="1400">
                <a:solidFill>
                  <a:srgbClr val="1F2937"/>
                </a:solidFill>
              </a:rPr>
              <a:t>শ্বশুর একটা নৌকা জোগাড় করলেন। ঘণ্টা খানেকে নদী পার। তারপর মেঠো পথে ভ্যান। রহিমা কাতরাচ্ছে। উপজেলা হাসপাতালে পৌঁছাতে পৌঁছাতে ভোর পাঁচটা। দুই ঘণ্টা লেগেছে।</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ডাক্তারের সংকট</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মেডিকেল কলেজ আছে ১১৫টি (সরকারি ৩৭, বেসরকারি ৭২, সামরিক ৬)। প্রতি বছর প্রায় ১২,০০০ ডাক্তার পাস করে বের হয়। সংখ্যাটা খারাপ না। কিন্তু তাহলে ডাক্তার কম কেন?</a:t>
            </a:r>
          </a:p>
          <a:p>
            <a:pPr>
              <a:spcAft>
                <a:spcPts val="600"/>
              </a:spcAft>
            </a:pPr>
            <a:r>
              <a:rPr sz="1400">
                <a:solidFill>
                  <a:srgbClr val="1F2937"/>
                </a:solidFill>
              </a:rPr>
              <a:t>তিনটা কারণ।</a:t>
            </a:r>
          </a:p>
          <a:p>
            <a:pPr>
              <a:spcAft>
                <a:spcPts val="600"/>
              </a:spcAft>
            </a:pPr>
            <a:r>
              <a:rPr sz="1400">
                <a:solidFill>
                  <a:srgbClr val="1F2937"/>
                </a:solidFill>
              </a:rPr>
              <a:t>প্রথমত, ব্রেইন ড্রেইন। প্রতি বছর প্রায় ২,০০০ থেকে ২,৫০০ বাংলাদেশি ডাক্তার দেশ ছেড়ে চলে যায়। গন্তব্য? আমেরিকা, যুক্তরাজ্য, অস্ট্রেলিয়া, মধ্যপ্রাচ্য। কারণ? বেতন। বাংলাদেশে একজন সরকারি ডাক্তারের শুরুর বেতন মাসে প্রায় ৩৫,০০০-৪০,০০০ টাকা। আমেরিকায় একজন রেসিডেন্ট ডাক্তারের শুরুর বেতন মাসে ৫,০০০ ডলার, মানে প্রায় ৫.৫ লাখ টাকা। পার্থক্য ১৫ গুণ। কে থাকবে?</a:t>
            </a:r>
          </a:p>
          <a:p>
            <a:pPr>
              <a:spcAft>
                <a:spcPts val="600"/>
              </a:spcAft>
            </a:pPr>
            <a:r>
              <a:rPr sz="1400">
                <a:solidFill>
                  <a:srgbClr val="1F2937"/>
                </a:solidFill>
              </a:rPr>
              <a:t>দ্বিতীয়ত, শহর-গ্রাম বৈষম্য। যে ডাক্তাররা দেশে থাকে, তাদের বেশিরভাগ ঢাকা, চট্টগ্রাম, সিলেটে প্র্যাকটিস করে। গ্রামে পোস্টিং হলে ডাক্তাররা যোগ দেয় না, বা যোগ দিয়ে পালিয়ে আসে। কারণ গ্রামের হাসপাতালে যন্ত্রপাতি নেই, ওষুধ নেই, বাসস্থান নেই, ছেলেমেয়ের স্কুল নেই। একজন ডাক্তার যে পাঁচ-ছয় বছর পড়াশোনা করেছে, সে কেন স্টেথোস্কোপ ছাড়া আর কিছু নেই এমন একটা স্বাস্থ্যকেন্দ্রে বসে থাকবে?</a:t>
            </a:r>
          </a:p>
          <a:p>
            <a:pPr>
              <a:spcAft>
                <a:spcPts val="600"/>
              </a:spcAft>
            </a:pPr>
            <a:r>
              <a:rPr sz="1400">
                <a:solidFill>
                  <a:srgbClr val="1F2937"/>
                </a:solidFill>
              </a:rPr>
              <a:t>এই বৈষম্যটা কতটা ভয়াবহ, এই চার্টটা দেখুন:</a:t>
            </a:r>
          </a:p>
          <a:p>
            <a:pPr>
              <a:spcAft>
                <a:spcPts val="600"/>
              </a:spcAft>
            </a:pPr>
            <a:r>
              <a:rPr sz="1400">
                <a:solidFill>
                  <a:srgbClr val="1F2937"/>
                </a:solidFill>
              </a:rPr>
              <a:t>window.PLOTLYENV=window.PLOTLYENV || {};                                if (document.getElementById("9c75f237-f0a5-4bd1-bec3-16560512b27a")) {                    Plotly.newPlot(                        "9c75f237-f0a5-4bd1-bec3-16560512b27a",                        [{"marker":{"color":"#2980b9"},"name":"শহর","text":["14.2","6.8","5.1","1.8"],"textposition":"outside","x":["চিকিৎসক","নার্স ও মিডওয়াইফ","বিশেষজ্ঞ চিকিৎসক","দন্ত চিকিৎসক"],"y":[14.2,6.8,5.1,1.8],"type":"bar"},{"marker...</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খরচের ফাঁদ</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ডাক্তার নেই, হাসপাতাল নেই। তাহলে মানুষ কী করে? প্রাইভেট ক্লিনিকে যায়। ওষুধের দোকানে যায়। হাতুড়ে ডাক্তারের কাছে যায়। আর এই প্রতিটা পথে তাকে নিজের পকেট থেকে টাকা দিতে হয়।</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(document.getElementById("0b9b80d8-b837-4b57-9f71-cb9e51091b41")) {                    Plotly.newPlot(                        "0b9b80d8-b837-4b57-9f71-cb9e51091b41",                        [{"marker":{"color":["#c0392b","#c0392b","#e67e22","#e67e22","#27ae60"]},"text":["74%","55%","46%","35%","11%"],"textposition":"outside","x":["বাংলাদেশ","ভারত","শ্রীলঙ্কা","ইন্দোনেশিয়া","থাইল্যান্ড"],"y":[74,55,46,35,11],"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অগ্রগতি আর প্যারাডক্স</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এতক্ষণ যা বললাম, তাতে মনে হতে পারে বাংলাদেশে কিছুই হয়নি। সেটা সত্যি না। বাংলাদেশ স্বাস্থ্যসেবায় কিছু অসাধারণ সাফল্য দেখিয়েছে। সমস্যা হলো, এই সাফল্যগুলো একটা বিভ্রান্তি তৈরি করে, যেন সবকিছু ঠিক আছে।</a:t>
            </a:r>
          </a:p>
          <a:p>
            <a:pPr>
              <a:spcAft>
                <a:spcPts val="600"/>
              </a:spcAft>
            </a:pPr>
            <a:r>
              <a:rPr sz="1400">
                <a:solidFill>
                  <a:srgbClr val="1F2937"/>
                </a:solidFill>
              </a:rPr>
              <a:t>প্রথম সাফল্য: মাতৃমৃত্যু কমানো। এই চার্টটা দেখুন:</a:t>
            </a:r>
          </a:p>
          <a:p>
            <a:pPr>
              <a:spcAft>
                <a:spcPts val="600"/>
              </a:spcAft>
            </a:pPr>
            <a:r>
              <a:rPr sz="1400">
                <a:solidFill>
                  <a:srgbClr val="1F2937"/>
                </a:solidFill>
              </a:rPr>
              <a:t>window.PLOTLYENV=window.PLOTLYENV || {};                                if (document.getElementById("254980fb-42ea-409e-92a7-0a5b02b1f241")) {                    Plotly.newPlot(                        "254980fb-42ea-409e-92a7-0a5b02b1f241",                        [{"fill":"tozeroy","fillcolor":"rgba(231,76,60,0.08)","line":{"color":"#e74c3c","width":3},"mode":"lines+markers","name":"MMR","x":[1985,1986,1987,1988,1989,1990,1991,1992,1993,1994,1995,1996,1997,1998,1999,2000,2001,2002,2003,2004,2005,2006,2007,2008,2009,2010,2011,2012,2013,2014,2015,2016,2017,2018,2019,2020,2021,2022,2023],"y":[926.0,891.0,884.0,881.0,877.0,870.0,890.0,827.0,791.0,749.0,707.0,664.0,626.0,589.0,554.0,523.0,495.0,465.0,436.0,406.0,378.0,352.0,334.0,310.0,293.0,275.0,258.0,244.0,230.0,217.0,204.0,191.0,179.0,168.0,157.0,152.0,194.0,131.0,115.0],"type":"scatter"}],                        {"template":{"data":{"histogram2dcontour":[{"type":"histogram2dcontour","colorbar":{"outlinewidth":0,"ticks":""},"colorscale":[[0.0,"#0d0887"],[0.1111111111111111,"#46039f"],[0.2222222222222222,"#7201a8"],[0.3333333333333333,"#9c179e"],[0.4444444444444444,"#bd3786"],[0.5555555555555556,"#d8576b"],[0.666666666666666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অন্যরা কী করলো?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থাইল্যান্ডের কথাই ধরুন। ২০০১ সালে থাইল্যান্ড "৩০ বাট স্কিম" চালু করলো। প্রতিটা হাসপাতাল ভিজিটে রোগী দেবে ৩০ বাট (তখনকার হিসাবে ১ ডলারের কম)। বাকি সব সরকার দেবে। ওষুধ, পরীক্ষা, অপারেশন, সব। মানুষ বললো, "এটা অসম্ভব, সরকার দেউলিয়া হয়ে যাবে।" হয়নি। থাইল্যান্ড জিডিপির ৪.২% স্বাস্থ্যে খরচ করে, আর প্রতিটা নাগরিক মানসম্পন্ন চিকিৎসা পায়। আউট-অফ-পকেট খরচ ১১%।</a:t>
            </a:r>
          </a:p>
          <a:p>
            <a:pPr>
              <a:spcAft>
                <a:spcPts val="600"/>
              </a:spcAft>
            </a:pPr>
            <a:r>
              <a:rPr sz="1400">
                <a:solidFill>
                  <a:srgbClr val="1F2937"/>
                </a:solidFill>
              </a:rPr>
              <a:t>থাইল্যান্ড কোনো ধনী দেশ না। ২০০১ সালে থাইল্যান্ডের মাথাপিছু আয় ছিল ১,৯০০ ডলার। বাংলাদেশের এখন ২,৭০০ ডলার। মানে বাংলাদেশ এখন থাইল্যান্ডের ২০০১ সালের চেয়ে ধনী। থাইল্যান্ড পেরেছে, বাংলাদেশ কেন পারবে না?</a:t>
            </a:r>
          </a:p>
          <a:p>
            <a:pPr>
              <a:spcAft>
                <a:spcPts val="600"/>
              </a:spcAft>
            </a:pPr>
            <a:r>
              <a:rPr sz="1400">
                <a:solidFill>
                  <a:srgbClr val="1F2937"/>
                </a:solidFill>
              </a:rPr>
              <a:t>UHC সূচক দেখলে বাংলাদেশ কোথায় আছে, সেটা পরিষ্কার হয়। এই চার্টটা দেখুন:</a:t>
            </a:r>
          </a:p>
          <a:p>
            <a:pPr>
              <a:spcAft>
                <a:spcPts val="600"/>
              </a:spcAft>
            </a:pPr>
            <a:r>
              <a:rPr sz="1400">
                <a:solidFill>
                  <a:srgbClr val="1F2937"/>
                </a:solidFill>
              </a:rPr>
              <a:t>window.PLOTLYENV=window.PLOTLYENV || {};                                if (document.getElementById("88407fa3-eca3-47f5-ac89-97749087cae4")) {                    Plotly.newPlot(                        "88407fa3-eca3-47f5-ac89-97749087cae4",                        [{"marker":{"color":["#27ae60","#27ae60","#e67e22","#e67e22","#e67e22","#c0392b","#c0392b"]},"text":["83","63","55","57","51","48","44"],"textposition":"outside","x":["থাইল্যান্ড","শ্রীলঙ্কা","ভারত","ইন্দোনেশিয়া","বাংলাদেশ","নেপাল","মিয়ানমার"],"y":[83,63,55,57,51,48,44],"type":"bar"}],                        {"template":{"data":{"histogram2dcontour":[{"type":"histogram2dcontour","colorbar":{"outlinewidth":0,"ticks":""},"colorscale":[[0.0,"#0d0887"],[0.1111111111111111,"#46039f"],[0.2222222222222222,"#7201a8"],[0.3333333333333333,"#9c179e"...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