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ঢাকায় একটা ফ্ল্যাটের দাম কত জীবন?</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শাহেদের স্বপ্ন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শাহেদ আহমেদ সরকারি চাকরি করে। BCS পাশ, ৯ম গ্রেডের কর্মকর্তা। মাসিক বেতন ৪৫,০০০ টাকা। বাড়িভাড়া ভাতা, চিকিৎসা ভাতা, উৎসব ভাতা মিলিয়ে বছরে আয় প্রায় ৭ লাখ টাকা। বাংলাদেশের মানদণ্ডে শাহেদ "মধ্যবিত্ত"। সে ভালো আছে। অনেকের চেয়ে ভালো আছে।</a:t>
            </a:r>
          </a:p>
          <a:p>
            <a:pPr>
              <a:spcAft>
                <a:spcPts val="600"/>
              </a:spcAft>
            </a:pPr>
            <a:r>
              <a:rPr sz="1400">
                <a:solidFill>
                  <a:srgbClr val="1F2937"/>
                </a:solidFill>
              </a:rPr>
              <a:t>শাহেদের একটাই স্বপ্ন: নিজের একটা ফ্ল্যাট। ঢাকায়। খুব বড় না, ১,০০০ বর্গফুট হলেই চলবে। দুই রুম, একটা রান্নাঘর, একটা বাথরুম। স্ত্রী আর দুই বাচ্চা নিয়ে একটু শান্তিতে থাকবে। বাসাওয়ালার মুখ দেখতে হবে না। ভাড়া বাড়ানোর নোটিশ পেলে বুক কাঁপবে 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ভাড়ার কারাগার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ফ্ল্যাট কেনা যখন অসম্ভব, তখন ভাড়ায় থাকতে হয়। ঢাকায় বেশিরভাগ মানুষ ভাড়াটিয়া। কিন্তু ভাড়ায় থাকাটাও সহজ না।</a:t>
            </a:r>
          </a:p>
          <a:p>
            <a:pPr>
              <a:spcAft>
                <a:spcPts val="600"/>
              </a:spcAft>
            </a:pPr>
            <a:r>
              <a:rPr sz="1400">
                <a:solidFill>
                  <a:srgbClr val="1F2937"/>
                </a:solidFill>
              </a:rPr>
              <a:t>ঢাকায় দুই রুমের একটা ফ্ল্যাটের ভাড়া মিরপুরে ১২,০০০ থেকে ১৮,০০০ টাকা। মোহাম্মদপুরে ১৫,০০০ থেকে ২২,০০০। উত্তরায় ১৮,০০০ থেকে ২৫,০০০। গুলশানে? ৪০,০০০ থেকে শুরু। আর এর সাথে যোগ করুন সার্ভিস চার্জ, গ্যাস, বিদ্যুৎ, পানি। মোট আবাসন খরচ মাসিক আয়ের কত শতাংশ হয়ে দাঁড়ায়?</a:t>
            </a:r>
          </a:p>
          <a:p>
            <a:pPr>
              <a:spcAft>
                <a:spcPts val="600"/>
              </a:spcAft>
            </a:pPr>
            <a:r>
              <a:rPr sz="1400">
                <a:solidFill>
                  <a:srgbClr val="1F2937"/>
                </a:solidFill>
              </a:rPr>
              <a:t>window.PLOTLYENV=window.PLOTLYENV || {};                                if (document.getElementById("88146116-c619-4f0a-aae7-afe938855962")) {                    Plotly.newPlot(                        "88146116-c619-4f0a-aae7-afe938855962",                        [{"marker":{"color":["#e74c3c","#e67e22","#f39c12","#16a085","#27ae60"]},"text":["52%","45%","38%","28%","15%"],"textposition":"outside","x":["নিম্নবিত্ত\n(\u003c ২০,০০০৳)","নিম্ন-মধ্যবিত্ত\n(২০-৪০,০০০৳)","মধ্যবিত্ত\n(৪০-৭০,০০০৳)","উচ্চ-মধ্যবিত্ত\n(৭০-১,২০,০০০৳)","উচ্চবিত্ত\n(\u003e ১,২০,০০০৳)"],"y":[52,45,38,28,15],"type":"bar"}],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RAJUK, অননুমোদিত ভবন, আর নিয়মহীনতা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ঢাকার আবাসন সংকটের পেছনে শুধু বাজারের চাপ নেই। আছে প্রাতিষ্ঠানিক ব্যর্থতা। তার কেন্দ্রে আছে RAJUK (রাজধানী উন্নয়ন কর্তৃপক্ষ)।</a:t>
            </a:r>
          </a:p>
          <a:p>
            <a:pPr>
              <a:spcAft>
                <a:spcPts val="600"/>
              </a:spcAft>
            </a:pPr>
            <a:r>
              <a:rPr sz="1400">
                <a:solidFill>
                  <a:srgbClr val="1F2937"/>
                </a:solidFill>
              </a:rPr>
              <a:t>RAJUK ঢাকার ভবন নকশা অনুমোদন করে। কিন্তু অনুমোদনের প্রক্রিয়াটা এত জটিল, এত সময়সাপেক্ষ, আর এত দুর্নীতিগ্রস্ত যে বেশিরভাগ নির্মাতা অনুমোদন ছাড়াই ভবন তৈরি করে ফেলে। এই চার্টটা দেখুন।</a:t>
            </a:r>
          </a:p>
          <a:p>
            <a:pPr>
              <a:spcAft>
                <a:spcPts val="600"/>
              </a:spcAft>
            </a:pPr>
            <a:r>
              <a:rPr sz="1400">
                <a:solidFill>
                  <a:srgbClr val="1F2937"/>
                </a:solidFill>
              </a:rPr>
              <a:t>window.PLOTLYENV=window.PLOTLYENV || {};                                if (document.getElementById("00b70649-9e82-4b21-ba93-1f73299b4ec9")) {                    Plotly.newPlot(                        "00b70649-9e82-4b21-ba93-1f73299b4ec9",                        [{"marker":{"color":"#1a5276"},"name":"আবেদন","x":["2016","2017","2018","2019","2020","2021","2022","2023","2024","2025"],"y":[8500,9200,9800,10500,11200,7800,9500,11000,12500,13000],"type":"bar"},{"marker":{"color":"#27ae60"},"name":"অনুমোদন","x":["2016","2017","2018","2019","2020","2021","2022","2023","2024","2025"],"y":[3200,3500,3600,3800,4000,2800,3100,3500,4200,4500],"type":"bar"},{"line":{"color":"#e67e22","dash":"dot","width":2},"mode":"lines+markers","name":"অনুমোদন হার (%)","x":["2016","2017","2018","2019","2020","2021","2022","2023","2024","2025"],"y":[37.6,38.0,36.7,36.2,35.7,35.9,32.6,31.8,33.6,34.6],"yaxis":"y2","type":"scatter"}],                        {"template":{"data":{"histogram2dcontour":[{"type":"histogram2dcontour","colorbar":{"outlinewidth":0,"ticks":""},"colorscale":[[0.0,"#0d0887"],[0.1111111111111111,"#46039f"],[0.22222222222222...</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ব্যাংক ঋণের ফাঁদ</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যারা ফ্ল্যাট কেনার চেষ্টা করে, তাদের একমাত্র রাস্তা ব্যাংক ঋণ। কিন্তু বাংলাদেশে গৃহঋণ নেওয়া একটা আলাদা যন্ত্রণা।</a:t>
            </a:r>
          </a:p>
          <a:p>
            <a:pPr>
              <a:spcAft>
                <a:spcPts val="600"/>
              </a:spcAft>
            </a:pPr>
            <a:r>
              <a:rPr sz="1400">
                <a:solidFill>
                  <a:srgbClr val="1F2937"/>
                </a:solidFill>
              </a:rPr>
              <a:t>window.PLOTLYENV=window.PLOTLYENV || {};                                if (document.getElementById("41715314-5c9e-4e51-9845-50c147bef3ae")) {                    Plotly.newPlot(                        "41715314-5c9e-4e51-9845-50c147bef3ae",                        [{"fill":"tozeroy","fillcolor":"rgba(26,82,118,0.08)","line":{"color":"#1a5276","width":3},"mode":"lines+markers","name":"সুদের হার (%)","x":[2010,2011,2012,2013,2014,2015,2016,2017,2018,2019,2020,2021,2022,2023,2024,2025],"y":[13.5,13.0,12.5,12.0,11.5,11.0,10.5,10.0,9.5,9.0,9.0,9.0,9.0,9.5,10.5,11.5],"type":"scatter"}],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সরকার কোথায়?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প্রশ্ন হলো, সরকার কী করছে? বাংলাদেশে জাতীয় আবাসন নীতি আছে। National Housing Authority (NHA) আছে। পঞ্চবার্ষিক পরিকল্পনায় আবাসনের লক্ষ্যমাত্রা থাকে। কিন্তু বাস্তবায়ন?</a:t>
            </a:r>
          </a:p>
          <a:p>
            <a:pPr>
              <a:spcAft>
                <a:spcPts val="600"/>
              </a:spcAft>
            </a:pPr>
            <a:r>
              <a:rPr sz="1400">
                <a:solidFill>
                  <a:srgbClr val="1F2937"/>
                </a:solidFill>
              </a:rPr>
              <a:t>window.PLOTLYENV=window.PLOTLYENV || {};                                if (document.getElementById("1cacd81a-1a08-4cc6-89c8-19905ee40bd9")) {                    Plotly.newPlot(                        "1cacd81a-1a08-4cc6-89c8-19905ee40bd9",                        [{"marker":{"color":"#1a5276"},"name":"লক্ষ্যমাত্রা","text":["50,000","80,000","120,000"],"textposition":"outside","x":["৬ষ্ঠ পঞ্চবার্ষিক\n(২০১১-১৫)","৭ম পঞ্চবার্ষিক\n(২০১৬-২০)","৮ম পঞ্চবার্ষিক\n(২০২১-২৫)"],"y":[50000,80000,120000],"type":"bar"},{"marker":{"color":"#e74c3c"},"name":"বাস্তবায়ন","text":["8,500\n(17.0%)","12,000\n(15.0%)","15,000\n(12.5%)"],"textposition":"outside","x":["৬ষ্ঠ পঞ্চবার্ষিক\n(২০১১-১৫)","৭ম পঞ্চবার্ষিক\n(২০১৬-২০)","৮ম পঞ্চবার্ষিক\n(২০২১-২৫)"],"y":[8500,12000,15000],"type":"bar"}],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 করা সম্ভব?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সমস্যাটা বিশাল, কিন্তু সমাধান আছে। অন্য দেশগুলো করেছে, আমরাও পারি।</a:t>
            </a:r>
          </a:p>
          <a:p>
            <a:pPr>
              <a:spcAft>
                <a:spcPts val="600"/>
              </a:spcAft>
            </a:pPr>
            <a:r>
              <a:rPr sz="1400">
                <a:solidFill>
                  <a:srgbClr val="1F2937"/>
                </a:solidFill>
              </a:rPr>
              <a:t>১. RAJUK সংস্কার। ভবন অনুমোদন প্রক্রিয়া ডিজিটাল করা দরকার। অনলাইনে আবেদন, স্বয়ংক্রিয় যাচাই, নির্দিষ্ট সময়ের মধ্যে সিদ্ধান্ত। ভারতের কিছু রাজ্যে (তেলেঙ্গানা, কর্ণাটক) অনলাইন বিল্ডিং পারমিট ৩০ দিনে পাওয়া যায়। ঢাকায় ১৮ মাস লাগে। এই পার্থক্যটা শুধু প্রযুক্তির না, এটা সদিচ্ছার।</a:t>
            </a:r>
          </a:p>
          <a:p>
            <a:pPr>
              <a:spcAft>
                <a:spcPts val="600"/>
              </a:spcAft>
            </a:pPr>
            <a:r>
              <a:rPr sz="1400">
                <a:solidFill>
                  <a:srgbClr val="1F2937"/>
                </a:solidFill>
              </a:rPr>
              <a:t>২. সাশ্রয়ী আবাসন নীতি। সরকার যদি ডেভেলপারদের বলে, "তোমার প্রকল্পের ২০% ইউনিট ৩,০০০ টাকা বর্গফুটে বিক্রি করো, বিনিময়ে FAR (Floor Area Ratio) বাড়িয়ে দেবো", তাহলে বাজারেই সাশ্রয়ী ফ্ল্যাটের সরবরাহ বাড়বে। এটা inclusionary zoning, পৃথিবীর অনেক শহরে এটা কাজ করেছে।</a:t>
            </a:r>
          </a:p>
          <a:p>
            <a:pPr>
              <a:spcAft>
                <a:spcPts val="600"/>
              </a:spcAft>
            </a:pPr>
            <a:r>
              <a:rPr sz="1400">
                <a:solidFill>
                  <a:srgbClr val="1F2937"/>
                </a:solidFill>
              </a:rPr>
              <a:t>৩. গৃহঋণে ভর্তুকি। নিম্ন-মধ্যবিত্তের জন্য গৃহঋণের সুদ ৫ থেকে ৬%-এ নামিয়ে আনা দরকার। সরকার বা বাংলাদেশ ব্যাংক সুদের পার্থক্যটা ভর্তুকি হিসেবে দিতে পারে। ভারতের PMAY Credit-Linked Subsidy Scheme ঠিক এটাই করে। ৬.৫% সুদে ঋণ দেয় যেখানে বাজারে সুদ ৮ থেকে ৯%।</a:t>
            </a:r>
          </a:p>
          <a:p>
            <a:pPr>
              <a:spcAft>
                <a:spcPts val="600"/>
              </a:spcAft>
            </a:pPr>
            <a:r>
              <a:rPr sz="1400">
                <a:solidFill>
                  <a:srgbClr val="1F2937"/>
                </a:solidFill>
              </a:rPr>
              <a:t>৪. বিকেন্দ্রীকরণ। সব কিছু ঢাকায় কেন্দ্রীভূত থাকলে ঢাকার আবাসন সংকট কোনোদিন সমাধান হবে না। চট্টগ্রাম, রাজশাহী, খুলনা, সিলেটে কর্মসংস্থান তৈরি হলে ঢাকায় চাপ কমবে। IT পার্ক, সরকারি অফিসের শাখা, বিশ্ববিদ্যালয় ক্যাম্পাস, এগুলো ঢাকার বাইরে গেলে মানুষও যাবে।</a:t>
            </a:r>
          </a:p>
          <a:p>
            <a:pPr>
              <a:spcAft>
                <a:spcPts val="600"/>
              </a:spcAft>
            </a:pPr>
            <a:r>
              <a:rPr sz="1400">
                <a:solidFill>
                  <a:srgbClr val="1F2937"/>
                </a:solidFill>
              </a:rPr>
              <a:t>৫. ভাড়া নিয়ন্ত্রণ। ঢাকায় বাড়িভাড়া সম্পূর্ণ অনিয়ন্ত্রিত। বাসাওয়ালা যখন খুশি যত খুশি ভাড়া বাড়াতে পারে। একটা ন্যায্য ভাড়া আইন দরকার, যেখানে বার্ষিক ভাড়া বৃদ্ধির সীমা থাকবে, ভাড়াটিয়ার অধিকার সংরক্ষিত থাকবে।</a:t>
            </a:r>
          </a:p>
          <a:p>
            <a:pPr>
              <a:spcAft>
                <a:spcPts val="600"/>
              </a:spcAft>
            </a:pPr>
            <a:r>
              <a:rPr sz="1400">
                <a:solidFill>
                  <a:srgbClr val="1F2937"/>
                </a:solidFill>
              </a:rPr>
              <a:t>আসুন শেষ করি যেখানে শুরু করেছিলাম।</a:t>
            </a:r>
          </a:p>
          <a:p>
            <a:pPr>
              <a:spcAft>
                <a:spcPts val="600"/>
              </a:spcAft>
            </a:pPr>
            <a:r>
              <a:rPr sz="1400">
                <a:solidFill>
                  <a:srgbClr val="1F2937"/>
                </a:solidFill>
              </a:rPr>
              <a:t>শাহেদ আজ রাতেও ভাড়া বাড়ির ছোট রুমে বসে হিসাব করবে। পরের মাসে বাসাওয়ালা ভাড়া ২,০০০ টাকা বাড়াবে বলেছে। কোথায় যাবে?...</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