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ইন্টারনেট বন্ধ: কত টাকার ক্ষতি?</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অন্ধকারে পাঁচ দিন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২০২৪ সালের জুলাই। ঢাকার রাস্তায় ছাত্র আন্দোলন তীব্র হচ্ছে। কোটা সংস্কারের দাবিতে লাখো শিক্ষার্থী পথে নেমেছে। সরকারের জবাব? গুলি, কাঁদানে গ্যাস, আর একটা অদৃশ্য অস্ত্র: ইন্টারনেট বন্ধ।</a:t>
            </a:r>
          </a:p>
          <a:p>
            <a:pPr>
              <a:spcAft>
                <a:spcPts val="600"/>
              </a:spcAft>
            </a:pPr>
            <a:r>
              <a:rPr sz="1400">
                <a:solidFill>
                  <a:srgbClr val="1F2937"/>
                </a:solidFill>
              </a:rPr>
              <a:t>১৮ জুলাই রাত থেকে বাংলাদেশে সম্পূর্ণ ইন্টারনেট বিচ্ছিন্ন। মোবাইল ডেটা বন্ধ। ব্রডব্যান্ড বন্ধ। ফাইবার অপটিক বন্ধ। ১৭ কোটি মানুষের দেশ রাতারাতি ডিজিটাল অন্ধকারে তলিয়ে গেল। পাঁচ দিনেরও বেশি সময় ধরে বাংলাদেশ ছিল পৃথিবীর বাকি অংশ থেকে সম্পূর্ণ বিচ্ছিন্ন।</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.narrative-insight__label {</a:t>
            </a:r>
          </a:p>
          <a:p>
            <a:pPr>
              <a:spcAft>
                <a:spcPts val="600"/>
              </a:spcAft>
            </a:pPr>
            <a:r>
              <a:rPr sz="1400">
                <a:solidFill>
                  <a:srgbClr val="1F2937"/>
                </a:solidFill>
              </a:rPr>
              <a:t>font-family: 'Noto San...</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বন্ধের খতিয়ান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কতবার ইন্টারনেট বন্ধ করেছে? উত্তরটা আপনাকে অবাক করবে।</a:t>
            </a:r>
          </a:p>
          <a:p>
            <a:pPr>
              <a:spcAft>
                <a:spcPts val="600"/>
              </a:spcAft>
            </a:pPr>
            <a:r>
              <a:rPr sz="1400">
                <a:solidFill>
                  <a:srgbClr val="1F2937"/>
                </a:solidFill>
              </a:rPr>
              <a:t>window.PLOTLYENV=window.PLOTLYENV || {};                                if (document.getElementById("d940c71f-cd81-4993-9139-5852e9101bf0")) {                    Plotly.newPlot(                        "d940c71f-cd81-4993-9139-5852e9101bf0",                        [{"marker":{"color":["#e67e22","#e67e22","#e67e22","#e67e22","#c0392b","#c0392b","#e67e22","#e67e22","#e67e22","#c0392b"]},"text":["6 দিন","2 দিন","3 দিন","8 দিন","53 দিন","12 দিন","5 দিন","3 দিন","4 দিন","42 দিন"],"textposition":"outside","x":["২০১৫","২০১৬","২০১৭","২০১৮","২০১৯","২০২০","২০২১","২০২২","২০২৩","২০২৪"],"y":[6,2,3,8,53,12,5,3,4,42],"type":"bar"}],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কার কত ক্ষতি?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ইন্টারনেট শাটডাউনের ক্ষতি সবার সমান না। কিছু খাত বিশেষভাবে ক্ষতিগ্রস্ত হয়।</a:t>
            </a:r>
          </a:p>
          <a:p>
            <a:pPr>
              <a:spcAft>
                <a:spcPts val="600"/>
              </a:spcAft>
            </a:pPr>
            <a:r>
              <a:rPr sz="1400">
                <a:solidFill>
                  <a:srgbClr val="1F2937"/>
                </a:solidFill>
              </a:rPr>
              <a:t>প্রথমে ফ্রিল্যান্সারদের কথা।</a:t>
            </a:r>
          </a:p>
          <a:p>
            <a:pPr>
              <a:spcAft>
                <a:spcPts val="600"/>
              </a:spcAft>
            </a:pPr>
            <a:r>
              <a:rPr sz="1400">
                <a:solidFill>
                  <a:srgbClr val="1F2937"/>
                </a:solidFill>
              </a:rPr>
              <a:t>window.PLOTLYENV=window.PLOTLYENV || {};                                if (document.getElementById("cb240898-e3ac-4616-9cd6-01075c9294f8")) {                    Plotly.newPlot(                        "cb240898-e3ac-4616-9cd6-01075c9294f8",                        [{"marker":{"color":["#16a085","#c0392b","#f39c12","#e67e22"]},"text":["$800M","$55M","$120M","$45M"],"textposition":"outside","x":["মোট বার্ষিক আয়\n(২০২৪)","জুলাই শাটডাউনে\nসরাসরি ক্ষতি","ক্লায়েন্ট হারানোর\nদীর্ঘমেয়াদী ক্ষতি","রেটিং পতনে\nআয় হ্রাস (বার্ষিক)"],"y":[800,55,120,45],"type":"bar"}],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স্বাধীনতার থার্মোমিটার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ইন্টারনেট শাটডাউন শুধু অর্থনৈতিক ক্ষতি না। এটা গণতন্ত্র, মানবাধিকার আর মত প্রকাশের স্বাধীনতার জন্য হুমকি।</a:t>
            </a:r>
          </a:p>
          <a:p>
            <a:pPr>
              <a:spcAft>
                <a:spcPts val="600"/>
              </a:spcAft>
            </a:pPr>
            <a:r>
              <a:rPr sz="1400">
                <a:solidFill>
                  <a:srgbClr val="1F2937"/>
                </a:solidFill>
              </a:rPr>
              <a:t>window.PLOTLYENV=window.PLOTLYENV || {};                                if (document.getElementById("33c74a21-d8e5-4902-a93f-c54781039840")) {                    Plotly.newPlot(                        "33c74a21-d8e5-4902-a93f-c54781039840",                        [{"fill":"tozeroy","fillcolor":"rgba(192,57,43,0.1)","line":{"color":"#c0392b","width":3},"mode":"lines+markers","name":"ইন্টারনেট স্বাধীনতা স্কোর","x":["২০১৫","২০১৬","২০১৭","২০১৮","২০১৯","২০২০","২০২১","২০২২","২০২৩","২০২৪"],"y":[53,49,46,42,38,35,33,31,28,25],"type":"scatter"}],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d8576b"],[0.6666666666666666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সংযোগ আর সংযোগহীনতার মানচিত্র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ইন্টারনেট শাটডাউনের পুরো ছবি বুঝতে হলে বাংলাদেশের ইন্টারনেট অবকাঠামোর দিকে তাকাতে হবে।</a:t>
            </a:r>
          </a:p>
          <a:p>
            <a:pPr>
              <a:spcAft>
                <a:spcPts val="600"/>
              </a:spcAft>
            </a:pPr>
            <a:r>
              <a:rPr sz="1400">
                <a:solidFill>
                  <a:srgbClr val="1F2937"/>
                </a:solidFill>
              </a:rPr>
              <a:t>window.PLOTLYENV=window.PLOTLYENV || {};                                if (document.getElementById("e249b0c3-a9b9-461e-9cb7-6775920283e8")) {                    Plotly.newPlot(                        "e249b0c3-a9b9-461e-9cb7-6775920283e8",                        [{"fill":"tozeroy","fillcolor":"rgba(26,82,118,0.1)","line":{"color":"#1a5276","width":3},"mode":"lines+markers","name":"ইন্টারনেট ব্যবহারকারী (%)","x":["২০১০","২০১১","২০১২","২০১৩","২০১৪","২০১৫","২০১৬","২০১৭","২০১৮","২০১৯","২০২০","২০২১","২০২২","২০২৩","২০২৪","২০২৫"],"y":[3.7,5.0,6.3,7.5,11.5,14.4,18.2,21.0,24.8,28.8,30.4,33.0,34.5,36.2,38.0,40.1],"type":"scatte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এবার কী করা যায়?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সমস্যাটা চিহ্নিত করা সহজ। সমাধান কঠিন, কিন্তু অসম্ভব না।</a:t>
            </a:r>
          </a:p>
          <a:p>
            <a:pPr>
              <a:spcAft>
                <a:spcPts val="600"/>
              </a:spcAft>
            </a:pPr>
            <a:r>
              <a:rPr sz="1400">
                <a:solidFill>
                  <a:srgbClr val="1F2937"/>
                </a:solidFill>
              </a:rPr>
              <a:t>আইনি সুরক্ষা। ইন্টারনেট শাটডাউনের জন্য আদালতের পূর্বানুমোদন বাধ্যতামূলক করা উচিত। ভারতে ২০২০ সালের সুপ্রিম কোর্টের রায়ের পর, কাশ্মীর ছাড়া বাকি ভারতে শাটডাউন কমে গেছে। আইনি জবাবদিহিতা থাকলে সরকার সহজে সুইচ টিপতে পারে না।</a:t>
            </a:r>
          </a:p>
          <a:p>
            <a:pPr>
              <a:spcAft>
                <a:spcPts val="600"/>
              </a:spcAft>
            </a:pPr>
            <a:r>
              <a:rPr sz="1400">
                <a:solidFill>
                  <a:srgbClr val="1F2937"/>
                </a:solidFill>
              </a:rPr>
              <a:t>অর্থনৈতিক ক্ষতিপূরণ। শাটডাউনের কারণে যাদের সরাসরি আর্থিক ক্ষতি হয়, তাদের জন্য ক্ষতিপূরণ ব্যবস্থা থাকা দরকার। এস্তোনিয়া আর ফিনল্যান্ডে ইন্টারনেট অ্যাক্সেস আইনি অধিকার, সেটা বন্ধ করলে সরকারকে ক্ষতিপূরণ দিতে হয়।</a:t>
            </a:r>
          </a:p>
          <a:p>
            <a:pPr>
              <a:spcAft>
                <a:spcPts val="600"/>
              </a:spcAft>
            </a:pPr>
            <a:r>
              <a:rPr sz="1400">
                <a:solidFill>
                  <a:srgbClr val="1F2937"/>
                </a:solidFill>
              </a:rPr>
              <a:t>বিকেন্দ্রীকৃত অবকাঠামো। বাংলাদেশের ইন্টারনেট অবকাঠামো কেন্দ্রীভূত। একটা সুইচ টিপলে পুরো দেশ বন্ধ। একাধিক আন্তর্জাতিক গেটওয়ে, বিকেন্দ্রীকৃত রাউটিং, আর কমিউনিটি নেটওয়ার্ক দিয়ে এই কেন্দ্রীভবন কমানো সম্ভব।</a:t>
            </a:r>
          </a:p>
          <a:p>
            <a:pPr>
              <a:spcAft>
                <a:spcPts val="600"/>
              </a:spcAft>
            </a:pPr>
            <a:r>
              <a:rPr sz="1400">
                <a:solidFill>
                  <a:srgbClr val="1F2937"/>
                </a:solidFill>
              </a:rPr>
              <a:t>আন্তর্জাতিক চাপ। Access Now, Article 19, Reporters Without Borders, এসব সংস্থা ইন্টারনেট শাটডাউনের বিরুদ্ধে প্রচারণা চালায়। বাণিজ্য চুক্তি আর উন্নয়ন সহায়তায় ডিজিটাল অধিকারের শর্ত যুক্ত করলে সরকারের উপর চাপ বাড়ে।</a:t>
            </a:r>
          </a:p>
          <a:p>
            <a:pPr>
              <a:spcAft>
                <a:spcPts val="600"/>
              </a:spcAft>
            </a:pPr>
            <a:r>
              <a:rPr sz="1400">
                <a:solidFill>
                  <a:srgbClr val="1F2937"/>
                </a:solidFill>
              </a:rPr>
              <a:t>নাগরিক সচেতনতা। বেশিরভাগ মানুষ জানে না শাটডাউনের অর্থনৈতিক ক্ষতি কত। জানে না এটা আন্তর্জাতিক আইনে মানবাধিকার লঙ্ঘন। জানলে প্রতিরোধ বাড়বে।</a:t>
            </a:r>
          </a:p>
          <a:p>
            <a:pPr>
              <a:spcAft>
                <a:spcPts val="600"/>
              </a:spcAft>
            </a:pPr>
            <a:r>
              <a:rPr sz="1400">
                <a:solidFill>
                  <a:srgbClr val="1F2937"/>
                </a:solidFill>
              </a:rPr>
              <a:t>আসুন শেষ করি যেখানে শুরু করেছিলাম।</a:t>
            </a:r>
          </a:p>
          <a:p>
            <a:pPr>
              <a:spcAft>
                <a:spcPts val="600"/>
              </a:spcAft>
            </a:pPr>
            <a:r>
              <a:rPr sz="1400">
                <a:solidFill>
                  <a:srgbClr val="1F2937"/>
                </a:solidFill>
              </a:rPr>
              <a:t>ফারহানা এখন Upwork-এ আবার কাজ পাচ্ছে, ধীরে ধীরে। রেটিং আবার তুলছে। কিন্তু প্রতিটা নতুন প্রজেক্ট নেওয়ার সময় ক্লায়েন্টকে বলতে হয়, "Yes, I'm from Bangladesh. No, the internet is working now." এই একটা বাক্য বলতে গিয়ে প্রতিবার একটু ভেঙে যায় ফারহানা। কারণ সে জানে, পরের শাটডাউন কখন আসবে কেউ জানে না।</a:t>
            </a:r>
          </a:p>
          <a:p>
            <a:pPr>
              <a:spcAft>
                <a:spcPts val="600"/>
              </a:spcAft>
            </a:pPr>
            <a:r>
              <a:rPr sz="1400">
                <a:solidFill>
                  <a:srgbClr val="1F2937"/>
                </a:solidFill>
              </a:rPr>
              <a:t>ইন্টারনেট শাটডাউন শুধু কেবল বা সার্ভার বন্ধ করা না। এটা লক্ষ মানুষের জীবিকা বন্ধ করা। এটা গণতান...</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