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আপনার সন্তানের ডিগ্রি কি বেকারত্বের সার্টিফিকেট?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১: মাস্টার্স ডিগ্রি, মাসিক আয় ৫,০০০ টাকা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রহিম সাহেবের একটাই ছেলে। নাম তানভীর। বগুড়ার একটা গ্রাম থেকে এসেছে। রহিম সাহেব সারাজীবন চাষবাস করেছে। জমির ফসল, গরুর দুধ, মুরগির ডিম বেচে টাকা জমিয়েছে। একটাই স্বপ্ন ছিল: ছেলে পড়াশোনা করবে, বড় চাকরি করবে, পরিবারের মুখ উজ্জ্বল করবে।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তানভীর পড়াশোনায় খারাপ ছিল না। স্কুলে ফার্স্ট হতো। কলেজে ভালো রেজাল্ট করলো। তারপর ঢাকার একটা বেসরকারি বিশ্ববিদ্যালয়ে ভর্তি হলো। বিবিএ, চার বছর। মোট খরচ ৪ লাখ ৮০ হাজার টাকা। টিউশন ফি, বই, ঢাকায় থাকা-খাওয়া। রহিম সাহেব জমির একটা অংশ বিক্রি করলো। বাকি টাকা আত্মীয়দের কাছ থেকে ধার নিলো।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margin: 2rem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.narrative-insight__thesis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Serif Bengali', Georgia, 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clamp(1.25rem, 2.4vw, 1.65rem);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600;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1.55;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#1a1a2e;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border-left: 3px solid #c4a35a;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0.6rem 0 0.6rem 1.25rem;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1.5rem;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display: grid;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repeat(3, 1fr);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border-top: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border-bottom: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1rem 1.1rem;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.narrative-insight__point:last-child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none;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.narrative-insight__value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1.65rem;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800;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#1a5276;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1.2;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২: সংখ্যায় সাফল্য, বাস্তবে ব্যর্থতা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বাংলাদেশের শিক্ষাখাতের একটা গল্প আছে যেটা সরকার সবসময় বলে: ভর্তির হার বেড়েছে। আর এটা মিথ্যা না। এই চার্টটা দেখুন: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(document.getElementById("bfaf0a1e-4054-43ff-9af7-09732893a207")) {                    Plotly.newPlot(                        "bfaf0a1e-4054-43ff-9af7-09732893a207",                        [{"line":{"color":"#2980b9","width":2},"mode":"lines+markers","name":"প্রাথমিক","x":[2000,2001,2002,2003,2004,2005,2006,2007,2008,2009,2010,2011,2012,2013,2014,2015,2016,2017,2018,2019,2020,2021,2022,2023,2024,2025],"y":[90,91,93,95,96,97,97,98,98,98,99,99,98,98,97,98,98,97,98,98,95,96,97,98,98,98],"type":"scatter"},{"line":{"color":"#27ae60","width":2},"mode":"lines+markers","name":"মাধ্যমিক","x":[2000,2001,2002,2003,2004,2005,2006,2007,2008,2009,2010,2011,2012,2013,2014,2015,2016,2017,2018,2019,2020,2021,2022,2023,2024,2025],"y":[45,47,49,51,53,55,57,59,61,63,65,67,69,71,73,74,75,76,77,78,72,74,76,78,79,80],"type":"scatter"},{"line":{"color":"#8e44ad","width":2},"mode":"lines+markers","name":"উচ্চশিক্ষা","x":[2000,2001,2002,2003,2004,2005,2006,2007,2008,2009,2010,2011,2012,2013,2014,2015,2016,2017,2018,2019,2020,2021,2022,2023,2024,2025],"y":[4,5,5,6,7,7,8,9,10,11,13,14,16,17,18,19,20,21,22,23,20,21,22,23,24,25],"type":"scatter"}],                        {"template":{"data":{"histogram2dcontour":[{"type":"histogram2dcontour","colorbar":{"outline...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৩: যত পড়াশোনা, তত বেকার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 একটা অদ্ভুত প্যারাডক্স আছে। পৃথিবীর বেশিরভাগ দেশে শিক্ষিত মানুষের বেকারত্ব কম। বাংলাদেশে উল্টো। এই চার্টটা দেখুন: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(document.getElementById("77f5f421-051b-4249-9b4c-10e4ec8cfc26")) {                    Plotly.newPlot(                        "77f5f421-051b-4249-9b4c-10e4ec8cfc26",                        [{"marker":{"color":["#95a5a6","#95a5a6","#e67e22","#e74c3c","#e74c3c","#e74c3c"]},"text":["2.3%","3.1%","5.8%","11.2%","16.4%","12.8%"],"textposition":"outside","x":["কোনো শিক্ষা নেই","প্রাথমিক","মাধ্যমিক","উচ্চমাধ্যমিক","স্নাতক","স্নাতকোত্তর+"],"y":[2.3,3.1,5.8,11.2,16.4,12.8],"type":"bar"}],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৪: টাকা কোথায়, শিক্ষক কোথায়?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এতক্ষণ আমরা শিক্ষার আউটপুট দেখলাম। এবার ইনপুট দেখি। বাংলাদেশ শিক্ষায় কত খরচ করে?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(document.getElementById("ea3a8482-d667-4a42-a826-fed5dfd0732e")) {                    Plotly.newPlot(                        "ea3a8482-d667-4a42-a826-fed5dfd0732e",                        [{"marker":{"color":["#e74c3c","#2980b9","#2980b9","#2980b9","#2980b9","#2980b9","#2980b9"]},"text":["1.9%","2.5%","4.5%","3.1%","4.2%","4.8%","4.5%"],"textposition":"outside","x":["বাংলাদেশ","পাকিস্তান","ভারত","শ্রীলঙ্কা","ভিয়েতনাম","মালয়েশিয়া","বিশ্ব গড়"],"y":[1.9,2.5,4.5,3.1,4.2,4.8,4.5],"type":"bar"}],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[0.66666666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৫: মেধা পাচার আর ভিয়েতনামের শিক্ষা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বাংলাদেশের শিক্ষা ব্যবস্থা যে অল্প কিছু মেধাবী তৈরি করে, তারা দেশে থাকে না।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(document.getElementById("bff4e569-ddbc-4348-aaf3-9bb1239663fc")) {                    Plotly.newPlot(                        "bff4e569-ddbc-4348-aaf3-9bb1239663fc",                        [{"marker":{"color":"#1a5276"},"orientation":"h","text":["22K","38K","45K","65K","72K","95K","185K"],"textposition":"outside","x":[22,38,45,65,72,95,185],"y":["জার্মানি","ইতালি","মালয়েশিয়া","কানাডা","অস্ট্রেলিয়া","যুক্তরাজ্য","যুক্তরাষ্ট্র"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