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পাটের সোনালি দিন কি ফিরবে?</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সোনালি আঁশের স্মৃতি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১৯৬৫ সাল। নারায়ণগঞ্জের শীতলক্ষ্যা নদীর পাড়ে দাঁড়ালে একটা শব্দ শোনা যেত, তাঁতের ঘটঘট শব্দ। আদমজী জুট মিলস। পৃথিবীর সবচেয়ে বড় পাটকল। ২৭,০০০ শ্রমিক। ৩০০ একর জায়গা। দিনে ২৪ ঘণ্টা, তিন শিফটে চলতো। ব্রিটিশ আমলে প্রতিষ্ঠিত, পাকিস্তান আমলে বিস্তৃত, এই মিল ছিল এই অঞ্চলের শিল্পায়নের প্রতীক।</a:t>
            </a:r>
          </a:p>
          <a:p>
            <a:pPr>
              <a:spcAft>
                <a:spcPts val="600"/>
              </a:spcAft>
            </a:pPr>
            <a:r>
              <a:rPr sz="1400">
                <a:solidFill>
                  <a:srgbClr val="1F2937"/>
                </a:solidFill>
              </a:rPr>
              <a:t>সেই সময়ে পাট ছিল "সোনালি আঁশ"। এই নামটা কবিতা বা রূপক ছিল না, এটা ছিল আক্ষরিক সত্য। পূর্ব পাকিস্তানের (আজকের বাংলাদেশ) মোট রপ্তানি আয়ের প্রায় ৮০% আসতো পাট ও পাটজাত পণ্য থেকে। বিশ্ববাজারে বাংলাদেশ (তখন পূর্ব পাকিস্তান) আর পাট ছিল সমার্থক।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পতনের ইতিহাস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পাটের পতনের গল্প শুরু হয় একটা সাদা গুঁড়ো দিয়ে। পলিপ্রোপিলিন। ১৯৫০ এর দশকে ইতালীয় রসায়নবিদ জুলিও নাত্তা এই পলিমার আবিষ্কার করলেন। ১৯৬০ এর দশকে পলিপ্রোপিলিন থেকে বস্তা, ব্যাগ, প্যাকেজিং তৈরি শুরু হলো। সিন্থেটিক ব্যাগ। পাটের ব্যাগের চেয়ে সস্তা, হালকা, টেকসই, আর পানি প্রতিরোধী।</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(document.getElementById("b041d1df-bda9-411d-b303-edecf5508486")) {                    Plotly.newPlot(                        "b041d1df-bda9-411d-b303-edecf5508486",                        [{"line":{"color":"#d4a017","width":3},"mode":"lines+markers","name":"পাটের ব্যাগ","x":[1975,1980,1985,1990,1995,2000,2005,2010,2015,2020,2025],"y":[600,700,750,800,850,900,950,1000,1050,1100,1150],"type":"scatter"},{"line":{"color":"#7f8c8d","width":3},"mode":"lines+markers","name":"সিন্থেটিক ব্যাগ","x":[1975,1980,1985,1990,1995,2000,2005,2010,2015,2020,2025],"y":[900,800,700,600,550,500,480,470,460,450,440],"type":"scatter"}],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বন্ধ কারখানা, হারানো মানুষ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২০০২ সালের ৩০ জুন। আদমজী জুট মিলস চিরতরে বন্ধ হলো। ২৭,০০০ শ্রমিক কাজ হারালো। একদিনে। সরকার বললো, "মিল লোকসান দিচ্ছে, আর চালানো সম্ভব না।" বিশ্বব্যাংকের পরামর্শে, কাঠামোগত সংস্কার কর্মসূচির অংশ হিসেবে মিল বন্ধ করা হলো।</a:t>
            </a:r>
          </a:p>
          <a:p>
            <a:pPr>
              <a:spcAft>
                <a:spcPts val="600"/>
              </a:spcAft>
            </a:pPr>
            <a:r>
              <a:rPr sz="1400">
                <a:solidFill>
                  <a:srgbClr val="1F2937"/>
                </a:solidFill>
              </a:rPr>
              <a:t>আদমজী শুধু শুরু ছিল। পরের দুই দশকে সরকারি পাটকলগুলো একটার পর একটা বন্ধ হলো।</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(document.getElementById("7084cdd9-00e6-4303-b5a9-d7ee5c0c7ef7")) {                    Plotly.newPlot(                        "7084cdd9-00e6-4303-b5a9-d7ee5c0c7ef7",                        [{"fill":"tozeroy","fillcolor":"rgba(192,57,43,0.1)","line":{"color":"#c0392b","width":3},"mode":"lines+markers","name":"চালু সরকারি পাটকল","x":[1990,1995,2000,2002,2005,2010,2015,2020,2022,2025],"y":[35,33,30,28,26,24,22,0,0,0],"type":"scatter"}],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ভারত যা করলো, আমরা যা করিনি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ভারত আর বাংলাদেশ, দুটো দেশই পাটের দেশ। গঙ্গা-ব্রহ্মপুত্রের বদ্বীপ, উর্বর পলিমাটি, প্রচুর বৃষ্টি। দুটো দেশেই পাটের চাষ হয়, পাটকল আছে, পাটের ইতিহাস আছে। কিন্তু দুটো দেশ সম্পূর্ণ আলাদা পথ বেছে নিয়েছে।</a:t>
            </a:r>
          </a:p>
          <a:p>
            <a:pPr>
              <a:spcAft>
                <a:spcPts val="600"/>
              </a:spcAft>
            </a:pPr>
            <a:r>
              <a:rPr sz="1400">
                <a:solidFill>
                  <a:srgbClr val="1F2937"/>
                </a:solidFill>
              </a:rPr>
              <a:t>window.PLOTLYENV=window.PLOTLYENV || {};                                if (document.getElementById("3c29223f-b47c-48f4-a84b-74a47b03d48c")) {                    Plotly.newPlot(                        "3c29223f-b47c-48f4-a84b-74a47b03d48c",                        [{"marker":{"color":"#1a5276"},"name":"বাংলাদেশ","text":["14","850","4","3","8"],"textposition":"outside","x":["উৎপাদন\n(লাখ টন)","রপ্তানি\n(মিলিয়ন $)","অভ্যন্তরীণ\nব্যবহার (লাখ টন)","গবেষণা বাজেট\n(মিলিয়ন $)","বৈচিত্র্যময়\nপণ্যে অংশ (%)"],"y":[14,850,4,3,8],"type":"bar"},{"marker":{"color":"#2c3e50"},"name":"ভারত","text":["19","450","16","25","22"],"textposition":"outside","x":["উৎপাদন\n(লাখ টন)","রপ্তানি\n(মিলিয়ন $)","অভ্যন্তরীণ\nব্যবহার (লাখ টন)","গবেষণা বাজেট\n(মিলিয়ন $)","বৈচিত্র্যময়\nপণ্যে অংশ (%)"],"y":[19,450,16,25,22],"type":"bar"}],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কিন্তু পৃথিবী বদলে যাচ্ছে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যে গল্প বললাম, সেটা শুনে মনে হতে পারে পাট শেষ। এই শিল্পের আর কোনো ভবিষ্যৎ নেই। কিন্তু একটু থামুন। পৃথিবী বদলে যাচ্ছে, আর সেই বদলটা পাটের পক্ষে।</a:t>
            </a:r>
          </a:p>
          <a:p>
            <a:pPr>
              <a:spcAft>
                <a:spcPts val="600"/>
              </a:spcAft>
            </a:pPr>
            <a:r>
              <a:rPr sz="1400">
                <a:solidFill>
                  <a:srgbClr val="1F2937"/>
                </a:solidFill>
              </a:rPr>
              <a:t>প্লাস্টিক দূষণ। এটা আজকের পৃথিবীর সবচেয়ে বড় পরিবেশগত সমস্যাগুলোর একটা। প্রতি বছর ৮ মিলিয়ন টন প্লাস্টিক সমুদ্রে যাচ্ছে। মাইক্রোপ্লাস্টিক মানুষের রক্তে পাওয়া যাচ্ছে। ইউরোপীয় ইউনিয়ন একবার ব্যবহারযোগ্য প্লাস্টিক নিষিদ্ধ করছে। ভারত ইতোমধ্যে কিছু প্লাস্টিক পণ্য নিষিদ্ধ করেছে। বিশ্বব্যাপী প্লাস্টিক-বিরোধী আন্দোলন জোরদার হচ্ছে।</a:t>
            </a:r>
          </a:p>
          <a:p>
            <a:pPr>
              <a:spcAft>
                <a:spcPts val="600"/>
              </a:spcAft>
            </a:pPr>
            <a:r>
              <a:rPr sz="1400">
                <a:solidFill>
                  <a:srgbClr val="1F2937"/>
                </a:solidFill>
              </a:rPr>
              <a:t>আর প্লাস্টিকের বিকল্প কী? পাট। ১০০% বায়োডিগ্রেডেবল। মাটিতে ২-৩ মাসে পচে যায়। উৎপাদনে কার্বন নিঃসরণ কম। চাষে কীটনাশক কম লাগে। মাটির উর্বরতা বাড়ায়।</a:t>
            </a:r>
          </a:p>
          <a:p>
            <a:pPr>
              <a:spcAft>
                <a:spcPts val="600"/>
              </a:spcAft>
            </a:pPr>
            <a:r>
              <a:rPr sz="1400">
                <a:solidFill>
                  <a:srgbClr val="1F2937"/>
                </a:solidFill>
              </a:rPr>
              <a:t>window.PLOTLYENV=window.PLOTLYENV || {};                                if (document.getElementById("25e7a74d-e1c8-4f12-ae18-8427f051ed15")) {                    Plotly.newPlot(                        "25e7a74d-e1c8-4f12-ae18-8427f051ed15",                        [{"fill":"tozeroy","fillcolor":"rgba(30,132,73,0.1)","line":{"color":"#1e8449","width":3},"mode":"lines+markers","name":"বাস্তব বাজার","x":[2018,2019,2020,2021,2022,2023,2024,2025],"y":[220,235,250,280,305,325,340,355],"type":"scatter"},{"line":{"color":"#1e8449","dash":"dash","width":2},"mode":"lines+markers","name":"প্রক্ষেপণ","x":[2025,2027,2030],"y":[355,420,510],"type":"scatter"}],                        {"template":{"data":{"histogram2dcontour":[{"type":"histogram2dcontour","colorbar":{"outlinewidth":0,"ticks":""},"colorscale":[[0.0,"#0...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পুনর্জন্ম কি সম্ভব?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আসুন একটা হিসাব করি।</a:t>
            </a:r>
          </a:p>
          <a:p>
            <a:pPr>
              <a:spcAft>
                <a:spcPts val="600"/>
              </a:spcAft>
            </a:pPr>
            <a:r>
              <a:rPr sz="1400">
                <a:solidFill>
                  <a:srgbClr val="1F2937"/>
                </a:solidFill>
              </a:rPr>
              <a:t>বাংলাদেশ প্রতি বছর প্রায় ১ বিলিয়ন ডলারের পাট ও পাটপণ্য রপ্তানি করে। এটা মোট রপ্তানির ২% এরও কম। কিন্তু যদি আমরা পাটকে পুরনো বস্তা-শিল্প থেকে বের করে নতুন বাজারে নিয়ে যেতে পারি?</a:t>
            </a:r>
          </a:p>
          <a:p>
            <a:pPr>
              <a:spcAft>
                <a:spcPts val="600"/>
              </a:spcAft>
            </a:pPr>
            <a:r>
              <a:rPr sz="1400">
                <a:solidFill>
                  <a:srgbClr val="1F2937"/>
                </a:solidFill>
              </a:rPr>
              <a:t>window.PLOTLYENV=window.PLOTLYENV || {};                                if (document.getElementById("5c666ebc-166d-477d-9dc6-67f0465e2f97")) {                    Plotly.newPlot(                        "5c666ebc-166d-477d-9dc6-67f0465e2f97",                        [{"marker":{"color":"#b7950b"},"name":"ঐতিহ্যবাহী\n(বস্তা\u002fকার্পেট)","x":["বর্তমান\n(২০২৫)","মাঝারি সংস্কার\n(২০৩০)","পূর্ণ বৈচিত্র্যায়ন\n(২০৩৫)"],"y":[0.85,1.0,1.2],"type":"bar"},{"marker":{"color":"#1e8449"},"name":"জিওটেক্সটাইল","x":["বর্তমান\n(২০২৫)","মাঝারি সংস্কার\n(২০৩০)","পূর্ণ বৈচিত্র্যায়ন\n(২০৩৫)"],"y":[0.05,0.45,1.0],"type":"bar"},{"marker":{"color":"#2980b9"},"name":"কম্পোজিট","x":["বর্তমান\n(২০২৫)","মাঝারি সংস্কার\n(২০৩০)","পূর্ণ বৈচিত্র্যায়ন\n(২০৩৫)"],"y":[0.02,0.3,0.8],"type":"bar"},{"marker":{"color":"#2980b9"},"name":"ইকো-প্যাকেজিং","x":["বর্তমান\n(২০২৫)","মাঝারি সংস্কার\n(২০৩০)","পূর্ণ বৈচিত্র্যায়ন\n(২০৩৫)"],"y":[0.05,0.5,1.2],"type":"bar"},{"marker":{"color":"#27ae60"},"name":"ভিসকস\u002fপাল্প\u002fঅন্যান্য","x":["বর্তমান\n(২০২৫)","মাঝারি সংস্কার\n(২০৩০)","পূর্ণ বৈচিত্র্যায়ন\n(২০৩৫)"],"y":[0.03,0.25,1.0],"type":"bar"}],                        {"template":{"data":{"histogram2dcontour":[{"type":"histogram2dcontour","colorbar":{"outlinewi...</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