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রান্নার গ্যাস কেন পাচ্ছেন 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নীল শিখা</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মিরপুরে ফাতেমা বেগমের রান্নাঘর। সকাল সাতটা। স্বামী অফিসে যাবে নয়টায়, দুই ছেলেমেয়ে স্কুলে যাবে আটটায়। ফাতেমা চুলার নব ঘোরালেন। গ্যাস আসলো, কিন্তু শিখা এত ছোট যে পানি গরম হতে পনেরো মিনিট লাগলো। ভাত চড়ালেন, আধাসেদ্ধ হতে হতে গ্যাস আরো কমে গেলো। শেষ পর্যন্ত রান্না শেষ করতে দেড় ঘণ্টা লাগলো, যেটা আগে চল্লিশ মিনিটে হতো।</a:t>
            </a:r>
          </a:p>
          <a:p>
            <a:pPr>
              <a:spcAft>
                <a:spcPts val="600"/>
              </a:spcAft>
            </a:pPr>
            <a:r>
              <a:rPr sz="1400">
                <a:solidFill>
                  <a:srgbClr val="1F2937"/>
                </a:solidFill>
              </a:rPr>
              <a:t>এটা ফাতেমার একার গল্প না। ঢাকা, চট্টগ্রাম, সিলেট, রাজশাহী, সব শহরে একই অবস্থা। গ্যাসের চাপ কম। রান্না হয় না। সকালে তাড়াহুড়ো, রাতে অপেক্ষা। কেউ কেউ রাত দুইটায় উঠে রান্না করেন, কারণ তখন চাপ একটু বেশি থাকে। কেউ পোর্টেবল এলপিজি সিলিন্ডার কিনেছেন, মাসে বাড়তি দুই থেকে তিন হাজার টাকা খরচ।</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উত্তরটা সোজা: গ্যাস ফুরিয়ে যাচ্ছে। এই চার্টটা দেখুন:</a:t>
            </a:r>
          </a:p>
          <a:p>
            <a:pPr>
              <a:spcAft>
                <a:spcPts val="600"/>
              </a:spcAft>
            </a:pPr>
            <a:r>
              <a:rPr sz="1400">
                <a:solidFill>
                  <a:srgbClr val="1F2937"/>
                </a:solidFill>
              </a:rPr>
              <a:t>window.PLOTLYENV=window.PLOTLYENV || {};                                if (document.getElementById("0896f135-ab59-438a-bbf5-6ae083a35681")) {                    Plotly.newPlot(                        "0896f135-ab59-438a-bbf5-6ae083a35681",                        [{"fill":"tozeroy","fillcolor":"rgba(230,126,34,0.2)","line":{"color":"#e67e22","width":3},"mode":"lines","name":"প্রমাণিত মজুদ (বাস্তব)","x":[2005,2006,2007,2008,2009,2010,2011,2012,2013,2014,2015,2016,2017,2018,2019,2020,2021,2022,2023,2024,2025],"y":[15.1,14.5,13.8,13.2,12.7,12.0,11.4,10.8,10.2,9.5,8.9,8.2,7.5,6.9,6.2,5.5,5.0,4.5,4.0,3.5,3.0],"type":"scatter"},{"fill":"tozeroy","fillcolor":"rgba(230,126,34,0.08)","line":{"color":"#e67e22","dash":"dash","width":2},"mode":"lines","name":"মজুদ (প্রক্ষেপণ)","x":[2025,2026,2027,2028,2029,2030,2031,2032,2033,2034,2035],"y":[3.0,2.4,1.9,1.4,1.0,0.7,0.4,0.2,0.1,0.05,0.0],"type":"scatter"}],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মহার্ঘ বিকল্প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এলএনজি। Liquefied Natural Gas। প্রাকৃতিক গ্যাসকে মাইনাস ১৬২ ডিগ্রি সেলসিয়াসে ঠান্ডা করে তরল বানানো হয়, জাহাজে করে আনা হয়, তারপর আবার গ্যাসে রূপান্তর করে পাইপলাইনে ছাড়া হয়। বাংলাদেশ ২০১৮ সাল থেকে এলএনজি আমদানি করছে। মহেশখালীতে দুটো ভাসমান এলএনজি টার্মিনাল আছে।</a:t>
            </a:r>
          </a:p>
          <a:p>
            <a:pPr>
              <a:spcAft>
                <a:spcPts val="600"/>
              </a:spcAft>
            </a:pPr>
            <a:r>
              <a:rPr sz="1400">
                <a:solidFill>
                  <a:srgbClr val="1F2937"/>
                </a:solidFill>
              </a:rPr>
              <a:t>কিন্তু এলএনজি সস্তা না। মোটেও সস্তা না।</a:t>
            </a:r>
          </a:p>
          <a:p>
            <a:pPr>
              <a:spcAft>
                <a:spcPts val="600"/>
              </a:spcAft>
            </a:pPr>
            <a:r>
              <a:rPr sz="1400">
                <a:solidFill>
                  <a:srgbClr val="1F2937"/>
                </a:solidFill>
              </a:rPr>
              <a:t>window.PLOTLYENV=window.PLOTLYENV || {};                                if (document.getElementById("afc0cdba-e507-46c9-8784-d29f537c0752")) {                    Plotly.newPlot(                        "afc0cdba-e507-46c9-8784-d29f537c0752",                        [{"marker":{"color":"#8e44ad"},"text":["$800M","$950M","$700M","$1,100M","$2,200M","$1,800M","$1,400M","$1,500M"],"textposition":"outside","x":["2018","2019","2020","2021","2022","2023","2024","2025"],"y":[800,950,700,1100,2200,1800,1400,1500],"type":"bar"}],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সংযোগ বিচ্ছিন্ন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গ্যাসের সংকট শুধু রান্নাঘরের সমস্যা না। এটা অর্থনীতির সমস্যা, নিরাপত্তার সমস্যা, জনস্বাস্থ্যের সমস্যা।</a:t>
            </a:r>
          </a:p>
          <a:p>
            <a:pPr>
              <a:spcAft>
                <a:spcPts val="600"/>
              </a:spcAft>
            </a:pPr>
            <a:r>
              <a:rPr sz="1400">
                <a:solidFill>
                  <a:srgbClr val="1F2937"/>
                </a:solidFill>
              </a:rPr>
              <a:t>সার কারখানাগুলো গ্যাসের অভাবে পূর্ণ ক্ষমতায় চলতে পারছে না। বাংলাদেশ ইউরিয়া সার আমদানি করছে, যেটা আগে নিজেই উৎপাদন করতো। সিরামিক শিল্প, কাচ শিল্প, টেক্সটাইল, সব গ্যাস-নির্ভর শিল্প ক্ষতিগ্রস্ত। কারখানার মালিকরা এলপিজিতে স্থানান্তর করছেন, খরচ বাড়ছে, পণ্যের দাম বাড়ছে, প্রতিযোগিতায় পিছিয়ে পড়ছেন।</a:t>
            </a:r>
          </a:p>
          <a:p>
            <a:pPr>
              <a:spcAft>
                <a:spcPts val="600"/>
              </a:spcAft>
            </a:pPr>
            <a:r>
              <a:rPr sz="1400">
                <a:solidFill>
                  <a:srgbClr val="1F2937"/>
                </a:solidFill>
              </a:rPr>
              <a:t>নতুন গৃহস্থালি সংযোগ বন্ধের অবস্থা দেখুন:</a:t>
            </a:r>
          </a:p>
          <a:p>
            <a:pPr>
              <a:spcAft>
                <a:spcPts val="600"/>
              </a:spcAft>
            </a:pPr>
            <a:r>
              <a:rPr sz="1400">
                <a:solidFill>
                  <a:srgbClr val="1F2937"/>
                </a:solidFill>
              </a:rPr>
              <a:t>window.PLOTLYENV=window.PLOTLYENV || {};                                if (document.getElementById("b0e508df-390d-4a75-9003-25d34b399d27")) {                    Plotly.newPlot(                        "b0e508df-390d-4a75-9003-25d34b399d27",                        [{"marker":{"color":["#27ae60","#27ae60","#27ae60","#27ae60","#27ae60","#27ae60","#c0392b","#c0392b","#c0392b","#c0392b","#c0392b","#c0392b","#c0392b","#c0392b"]},"text":["42K","48K","52K","55K","58K","35K","18K","12K","8K","5K","3K","2K","1K","1K"],"textposition":"outside","x":["2012","2013","2014","2015","2016","2017","2018","2019","2020","2021","2022","2023","2024","2025"],"y":[42,48,52,55,58,35,18,12,8,5,3,2,1,1],"type":"bar"}],                        {"template":{"data":{"histogram2dcontour":[{"type":"histogram2dcontour","colorbar":{"outlinewidth":0,"ticks":""},"colorscale":[[0.0,"#0d0887"],[0.1111111111111111,"#46039f"],[0.2222222222222222,"#7201a8"],[0.3333333333333333,"#9c179e"],[0.4444444444444444,"#bd3786"],[0.555...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তিন পথ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সামনে তিনটা পথ আছে। তিনটাই কঠিন, কিন্তু বেছে নিতেই হবে।</a:t>
            </a:r>
          </a:p>
          <a:p>
            <a:pPr>
              <a:spcAft>
                <a:spcPts val="600"/>
              </a:spcAft>
            </a:pPr>
            <a:r>
              <a:rPr sz="1400">
                <a:solidFill>
                  <a:srgbClr val="1F2937"/>
                </a:solidFill>
              </a:rPr>
              <a:t>পথ ১: সমুদ্রে খোঁজা</a:t>
            </a:r>
          </a:p>
          <a:p>
            <a:pPr>
              <a:spcAft>
                <a:spcPts val="600"/>
              </a:spcAft>
            </a:pPr>
            <a:r>
              <a:rPr sz="1400">
                <a:solidFill>
                  <a:srgbClr val="1F2937"/>
                </a:solidFill>
              </a:rPr>
              <a:t>বাংলাদেশের সমুদ্রসীমা বিশাল। ২০১২ আর ২০১৪ সালে মিয়ানমার ও ভারতের সাথে সমুদ্রসীমা বিরোধ নিষ্পত্তি হয়েছে। বঙ্গোপসাগরে প্রায় ১,১৮,৮১৩ বর্গকিলোমিটার এলাকা বাংলাদেশের। সেখানে গ্যাস থাকার সম্ভাবনা আছে। USGS-এর ২০১০ সালের একটা প্রাক্কলন অনুযায়ী বঙ্গোপসাগর অববাহিকায় ১১-২১ TCF অনাবিষ্কৃত গ্যাস থাকতে পারে।</a:t>
            </a:r>
          </a:p>
          <a:p>
            <a:pPr>
              <a:spcAft>
                <a:spcPts val="600"/>
              </a:spcAft>
            </a:pPr>
            <a:r>
              <a:rPr sz="1400">
                <a:solidFill>
                  <a:srgbClr val="1F2937"/>
                </a:solidFill>
              </a:rPr>
              <a:t>কিন্তু অনুসন্ধান হচ্ছে না। গত দশ বছরে গভীর সমুদ্রে কোনো কূপ খননের কাজ হয়নি। আন্তর্জাতিক কোম্পানি আকৃষ্ট করতে হলে মডেল প্রোডাকশন শেয়ারিং কন্ট্র্যাক্ট (PSC) আকর্ষণীয় করতে হবে। গ্যাসের দাম বাজারমূল্যে নির্ধারণ করতে হবে। নিয়ন্ত্রক কাঠামো স্বচ্ছ করতে হবে। এগুলো রাজনৈতিকভাবে কঠিন সিদ্ধান্ত, কিন্তু নিতেই হবে।</a:t>
            </a:r>
          </a:p>
          <a:p>
            <a:pPr>
              <a:spcAft>
                <a:spcPts val="600"/>
              </a:spcAft>
            </a:pPr>
            <a:r>
              <a:rPr sz="1400">
                <a:solidFill>
                  <a:srgbClr val="1F2937"/>
                </a:solidFill>
              </a:rPr>
              <a:t>পথ ২: রান্নায় বৈদ্যুতিকীকরণ</a:t>
            </a:r>
          </a:p>
          <a:p>
            <a:pPr>
              <a:spcAft>
                <a:spcPts val="600"/>
              </a:spcAft>
            </a:pPr>
            <a:r>
              <a:rPr sz="1400">
                <a:solidFill>
                  <a:srgbClr val="1F2937"/>
                </a:solidFill>
              </a:rPr>
              <a:t>পৃথিবী এগিয়ে যাচ্ছে ইন্ডাকশন কুকারের দিকে। ইউরোপে, চীনে, জাপানে বৈদ্যুতিক রান্না দ্রুত বাড়ছে। ইন্ডাকশন কুকার গ্যাস চুলার চেয়ে দ্বিগুণ দক্ষ, অর্থাৎ কম শক্তিতে বেশি তাপ দেয়। ঘরের বাতাসে দূষণ হয় না। বাংলাদেশে যদি বিদ্যুৎ সরবরাহ নির্ভরযোগ্য হয় (সৌরশক্তি দিয়ে সেটা সম্ভব), তাহলে ইন্ডাকশন কুকার একটা বাস্তব বিকল্প।</a:t>
            </a:r>
          </a:p>
          <a:p>
            <a:pPr>
              <a:spcAft>
                <a:spcPts val="600"/>
              </a:spcAft>
            </a:pPr>
            <a:r>
              <a:rPr sz="1400">
                <a:solidFill>
                  <a:srgbClr val="1F2937"/>
                </a:solidFill>
              </a:rPr>
              <a:t>কিন্তু সেজন্য দুটো শর্ত পূরণ করতে হবে। এক, বিদ্যুৎ সরবরাহ নিরবচ্ছিন্ন করতে হবে, লোডশেডিং থাকা অবস্থায় ইন্ডাকশন কুকার চলবে না। দুই, ইন্ডাকশন কুকারের দাম কমাতে হবে, আমদানি শুল্ক তুলে দিতে হবে, ভর্তুকি দিতে হবে। একটা ভালো মানের ইন্ডাকশন কুকার এখন ৩,০০০-৫,০০০ টাকা। এটা ১,৫০০-২,০০০ টাকায় আনতে পারলে মধ্যবিত্ত পরিবারের জন্য সাশ্রয়ী হবে।</a:t>
            </a:r>
          </a:p>
          <a:p>
            <a:pPr>
              <a:spcAft>
                <a:spcPts val="600"/>
              </a:spcAft>
            </a:pPr>
            <a:r>
              <a:rPr sz="1400">
                <a:solidFill>
                  <a:srgbClr val="1F2937"/>
                </a:solidFill>
              </a:rPr>
              <a:t>পথ ৩: গ্যাসের দাম বাস্তবসম্মত করা</a:t>
            </a:r>
          </a:p>
          <a:p>
            <a:pPr>
              <a:spcAft>
                <a:spcPts val="600"/>
              </a:spcAft>
            </a:pPr>
            <a:r>
              <a:rPr sz="1400">
                <a:solidFill>
                  <a:srgbClr val="1F2937"/>
                </a:solidFill>
              </a:rPr>
              <a:t>এটা সবচেয়ে কঠিন কিন্তু সবচেয়ে জরুরি। বাংলাদেশে গ্যাসের দাম কৃত্রিমভাবে কম। সরক...</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ফাতেমার রান্নাঘর, ২০৩০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ধরুন, ২০৩০ সাল। পাঁচ বছর পরে। ফাতেমা বেগম এখনো মিরপুরে আছেন। কিন্তু তার রান্নাঘরটা বদলে গেছে।</a:t>
            </a:r>
          </a:p>
          <a:p>
            <a:pPr>
              <a:spcAft>
                <a:spcPts val="600"/>
              </a:spcAft>
            </a:pPr>
            <a:r>
              <a:rPr sz="1400">
                <a:solidFill>
                  <a:srgbClr val="1F2937"/>
                </a:solidFill>
              </a:rPr>
              <a:t>গ্যাসের সংযোগ আছে, কিন্তু উনি আর গ্যাসে রান্না করেন না। ছাদে একটা সোলার প্যানেল বসেছে, সরকারের ভর্তুকি প্রোগ্রামে। রান্নাঘরে ইন্ডাকশন কুকার। বিদ্যুৎ আসছে সোলার প্যানেল থেকে, বাকিটা গ্রিড থেকে। মাসিক রান্নার খরচ? আগে এলপিজিতে ২,৫০০ টাকা দিতেন। এখন বিদ্যুতে ৮০০-১,০০০ টাকা। কারণ সোলার প্যানেল থেকে দিনের বেলার বিদ্যুৎ প্রায় বিনামূল্যে।</a:t>
            </a:r>
          </a:p>
          <a:p>
            <a:pPr>
              <a:spcAft>
                <a:spcPts val="600"/>
              </a:spcAft>
            </a:pPr>
            <a:r>
              <a:rPr sz="1400">
                <a:solidFill>
                  <a:srgbClr val="1F2937"/>
                </a:solidFill>
              </a:rPr>
              <a:t>রান্নাঘরে ধোঁয়া নেই। আগে গ্যাসের চুলায় রান্না করতে গিয়ে চোখ জ্বালা করতো, শ্বাসকষ্ট হতো। WHO বলছে, ঘরের ভেতরের বায়ুদূষণে বাংলাদেশে প্রতি বছর ৭৮,০০০ মানুষ মারা যায়। ইন্ডাকশন কুকারে সেই দূষণ শূন্য।</a:t>
            </a:r>
          </a:p>
          <a:p>
            <a:pPr>
              <a:spcAft>
                <a:spcPts val="600"/>
              </a:spcAft>
            </a:pPr>
            <a:r>
              <a:rPr sz="1400">
                <a:solidFill>
                  <a:srgbClr val="1F2937"/>
                </a:solidFill>
              </a:rPr>
              <a:t>এটা কি অবাস্তব কল্পনা? চীনে গত দশ বছরে গ্রামাঞ্চলে ইন্ডাকশন কুকার বিতরণ করা হয়েছে কোটি কোটি ইউনিট। ভারতের উজ্জ্বলা স্কিমে ১০ কোটি পরিবারকে এলপিজি সংযোগ দেওয়া হয়েছে, আর এখন ইন্ডাকশনে স্থানান্তরের কথা হচ্ছে। ইন্দোনেশিয়া কেরোসিন থেকে এলপিজিতে স্থানান্তর করেছে সরকারি প্রোগ্রামে, মাত্র পাঁচ বছরে।</a:t>
            </a:r>
          </a:p>
          <a:p>
            <a:pPr>
              <a:spcAft>
                <a:spcPts val="600"/>
              </a:spcAft>
            </a:pPr>
            <a:r>
              <a:rPr sz="1400">
                <a:solidFill>
                  <a:srgbClr val="1F2937"/>
                </a:solidFill>
              </a:rPr>
              <a:t>বাংলাদেশও পারে। কিন্তু সেজন্য আজ সিদ্ধান্ত নিতে হবে।</a:t>
            </a:r>
          </a:p>
          <a:p>
            <a:pPr>
              <a:spcAft>
                <a:spcPts val="600"/>
              </a:spcAft>
            </a:pPr>
            <a:r>
              <a:rPr sz="1400">
                <a:solidFill>
                  <a:srgbClr val="1F2937"/>
                </a:solidFill>
              </a:rPr>
              <a:t>গ্যাসের মজুদ শেষ হচ্ছে। এটা পরিবর্তন করা সম্ভব না। যে গ্যাস নেই সেটা তৈরি করা যায় না। কিন্তু কীভাবে রান্না হবে, কীভাবে শিল্প চলবে, কীভাবে বিদ্যুৎ আসবে, সেটা বেছে নেওয়া যায়।</a:t>
            </a:r>
          </a:p>
          <a:p>
            <a:pPr>
              <a:spcAft>
                <a:spcPts val="600"/>
              </a:spcAft>
            </a:pPr>
            <a:r>
              <a:rPr sz="1400">
                <a:solidFill>
                  <a:srgbClr val="1F2937"/>
                </a:solidFill>
              </a:rPr>
              <a:t>ফাতেমা বেগম প্রতিদিন সকালে চুলার নব ঘোরান আর আশা করেন গ্যাস আসবে। সেই আশা পূরণ হওয়ার সম্ভাবনা প্রতিদিন কমছে। তার হাতে আর কত বছর আছে? এই প্রশ্নের উত্তর চার্টগুলো দিয়ে দিচ্ছে। দশ বছর, হয়তো তার কম।</a:t>
            </a:r>
          </a:p>
          <a:p>
            <a:pPr>
              <a:spcAft>
                <a:spcPts val="600"/>
              </a:spcAft>
            </a:pPr>
            <a:r>
              <a:rPr sz="1400">
                <a:solidFill>
                  <a:srgbClr val="1F2937"/>
                </a:solidFill>
              </a:rPr>
              <a:t>কিন্তু দশ বছরে অনেক কিছু করা যায়। যদি আমরা শুরু করি আজ।</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