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জমি নিয়ে মামলা: আদালতে ৩০ লাখ মামলা</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রহিমের জমি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 উদ্দিন কুমিল্লার দেবিদ্বার উপজেলার একজন কৃষক। বয়স ৫৮। বাবার কাছ থেকে পাওয়া দুই বিঘা জমি আছে, আর সেই জমি নিয়ে মামলা চলছে ১৭ বছর ধরে।</a:t>
            </a:r>
          </a:p>
          <a:p>
            <a:pPr>
              <a:spcAft>
                <a:spcPts val="600"/>
              </a:spcAft>
            </a:pPr>
            <a:r>
              <a:rPr sz="1400">
                <a:solidFill>
                  <a:srgbClr val="1F2937"/>
                </a:solidFill>
              </a:rPr>
              <a:t>গল্পটা সোজা। রহিমের বাবা ১৯৯৫ সালে মারা যান। পাঁচ ভাইবোনের মধ্যে জমি ভাগ হয়। রহিম পেয়েছে দুই বিঘা, দলিল তার নামে। কিন্তু ২০০৮ সালে পাশের জমির মালিক দাবি করল যে এই দুই বিঘার একটা অংশ তার। সে একটা পুরনো দলিল দেখালো, যেটা রহিমের বাবার দলিলের সাথে সাংঘর্ষিক। সেই দলিল আসল নাকি জাল, সেটা নিয়ে মামলা হলো। সহকারী জজ আদালতে। ২০০৮ সালে।</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১৫ বছরের মামলা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একটা ভূমি মামলা গড়ে কত দিন চলে? উত্তরটা জানলে মাথা ঘুরবে।</a:t>
            </a:r>
          </a:p>
          <a:p>
            <a:pPr>
              <a:spcAft>
                <a:spcPts val="600"/>
              </a:spcAft>
            </a:pPr>
            <a:r>
              <a:rPr sz="1400">
                <a:solidFill>
                  <a:srgbClr val="1F2937"/>
                </a:solidFill>
              </a:rPr>
              <a:t>window.PLOTLYENV=window.PLOTLYENV || {};                                if (document.getElementById("3328705e-ffe2-45aa-8e76-dbffed9e0a29")) {                    Plotly.newPlot(                        "3328705e-ffe2-45aa-8e76-dbffed9e0a29",                        [{"marker":{"color":["#c0392b","#c0392b","#c0392b","#c0392b","#c0392b"]},"text":["5.2 বছর","4.8 বছর","3.5 বছর","4.0 বছর","2.5 বছর"],"textposition":"outside","x":["সহকারী জজ\nআদালত","যুগ্ম জেলা\nজজ আদালত","জেলা জজ\nআদালত","হাইকোর্ট\nবিভাগ","আপিল\nবিভাগ"],"y":[5.2,4.8,3.5,4.0,2.5],"type":"bar"}],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জাল দলিল আর ক্ষমতার খেলা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ভূমি বিরোধ এত বেশি হওয়ার পেছনে কয়েকটা কাঠামোগত কারণ আছে।</a:t>
            </a:r>
          </a:p>
          <a:p>
            <a:pPr>
              <a:spcAft>
                <a:spcPts val="600"/>
              </a:spcAft>
            </a:pPr>
            <a:r>
              <a:rPr sz="1400">
                <a:solidFill>
                  <a:srgbClr val="1F2937"/>
                </a:solidFill>
              </a:rPr>
              <a:t>window.PLOTLYENV=window.PLOTLYENV || {};                                if (document.getElementById("9b495c60-22ae-482c-abfa-9d60278f0182")) {                    Plotly.newPlot(                        "9b495c60-22ae-482c-abfa-9d60278f0182",                        [{"marker":{"color":["#c0392b","#2980b9","#8e44ad","#e74c3c","#e67e22","#95a5a6"]},"text":["32%","22%","18%","12%","10%","6%"],"textposition":"outside","x":["মালিকানা\nবিরোধ","সীমানা\nবিরোধ","উত্তরাধিকার\nবিরোধ","জাল দলিল\nসংক্রান্ত","খাস জমি\nদখল","ভূমি\nঅধিগ্রহণ"],"y":[32,22,18,12,10,6],"type":"bar"}],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২২ বিলিয়ন ডলারের ক্ষত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ভূমি বিরোধের অর্থনৈতিক ক্ষতি সরাসরি দেখা যায় না, কিন্তু এটা বিশাল।</a:t>
            </a:r>
          </a:p>
          <a:p>
            <a:pPr>
              <a:spcAft>
                <a:spcPts val="600"/>
              </a:spcAft>
            </a:pPr>
            <a:r>
              <a:rPr sz="1400">
                <a:solidFill>
                  <a:srgbClr val="1F2937"/>
                </a:solidFill>
              </a:rPr>
              <a:t>window.PLOTLYENV=window.PLOTLYENV || {};                                if (document.getElementById("c8c1b7e9-6348-4728-b927-502741852503")) {                    Plotly.newPlot(                        "c8c1b7e9-6348-4728-b927-502741852503",                        [{"marker":{"color":["#c0392b","#e67e22","#2980b9","#c0392b","#e74c3c"]},"text":["$12.0B","$3.5B","$2.8B","$1.2B","$2.5B"],"textposition":"outside","x":["আটকে থাকা\nসম্পত্তি মূল্য","হারানো কৃষি\nউৎপাদনশীলতা","আদালত ও\nআইনি খরচ","সহিংসতার\nখরচ","হারানো বিদেশি\nবিনিয়োগ"],"y":[12.0,3.5,2.8,1.2,2.5],"type":"bar"}],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ডিজিটাইজেশনের আলো এবং অন্ধকার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বাংলাদেশেও কিন্তু চেষ্টা হচ্ছে। পুরোপুরি অন্ধকার না।</a:t>
            </a:r>
          </a:p>
          <a:p>
            <a:pPr>
              <a:spcAft>
                <a:spcPts val="600"/>
              </a:spcAft>
            </a:pPr>
            <a:r>
              <a:rPr sz="1400">
                <a:solidFill>
                  <a:srgbClr val="1F2937"/>
                </a:solidFill>
              </a:rPr>
              <a:t>window.PLOTLYENV=window.PLOTLYENV || {};                                if (document.getElementById("9fb7bd92-b128-467a-9f98-92c126a61cf5")) {                    Plotly.newPlot(                        "9fb7bd92-b128-467a-9f98-92c126a61cf5",                        [{"line":{"color":"#2ecc71","width":2.5},"mode":"lines+markers","name":"ই-পর্চা (অনলাইন খতিয়ান)","x":[2015,2016,2017,2018,2019,2020,2021,2022,2023,2024,2025],"y":[5,10,18,25,32,40,48,58,65,72,78],"type":"scatter"},{"line":{"color":"#2980b9","width":2.5},"mode":"lines+markers","name":"ই-মিউটেশন (অনলাইন নামজারি)","x":[2015,2016,2017,2018,2019,2020,2021,2022,2023,2024,2025],"y":[2,5,8,14,22,28,35,45,55,62,68],"type":"scatter"},{"line":{"color":"#1a5276","width":2},"mode":"lines+markers","name":"ডিজিটাল রেকর্ড সম্পন্ন","x":[2015,2016,2017,2018,2019,2020,2021,2022,2023,2024,2025],"y":[1,3,5,8,12,18,25,32,40,48,55],"type":"scatter"}],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তিনটি পথ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ভূমি সমস্যার সমাধান একদিনে হবে না। কিন্তু তিনটি পদক্ষেপ নিলে পাঁচ বছরের মধ্যে চিত্র বদলাতে শুরু করবে।</a:t>
            </a:r>
          </a:p>
          <a:p>
            <a:pPr>
              <a:spcAft>
                <a:spcPts val="600"/>
              </a:spcAft>
            </a:pPr>
            <a:r>
              <a:rPr sz="1400">
                <a:solidFill>
                  <a:srgbClr val="1F2937"/>
                </a:solidFill>
              </a:rPr>
              <a:t>পদক্ষেপ ১: জাতীয় ভূমি জরিপ, GPS ভিত্তিক। পুরো দেশে নতুন করে জরিপ চালাতে হবে। প্রতিটা প্লটের GPS স্থানাঙ্ক রেকর্ড করতে হবে। প্রতিটা মালিকানা যাচাই করতে হবে। সব রেকর্ড একটা কেন্দ্রীয় ডাটাবেসে রাখতে হবে। রুয়ান্ডা এটা ৫ বছরে করেছে, ১.১ কোটি প্লট জরিপ করেছে। বাংলাদেশে প্লট সংখ্যা বেশি, কিন্তু প্রযুক্তিও এখন অনেক উন্নত। ড্রোন জরিপ, স্যাটেলাইট ইমেজিং, মোবাইল অ্যাপ দিয়ে ডাটা সংগ্রহ, এগুলো দিয়ে ৫-৭ বছরে পুরো দেশের জরিপ সম্ভব। খরচ? আনুমানিক ১-২ বিলিয়ন ডলার। মনে হতে পারে অনেক টাকা। কিন্তু ভূমি বিরোধের বার্ষিক ক্ষতি ২২ বিলিয়ন ডলার। একবার জরিপ করলে সেই ক্ষতি অর্ধেক কমে যাবে। এক বছরের সাশ্রয় দিয়েই পুরো জরিপের খরচ উঠে আসবে।</a:t>
            </a:r>
          </a:p>
          <a:p>
            <a:pPr>
              <a:spcAft>
                <a:spcPts val="600"/>
              </a:spcAft>
            </a:pPr>
            <a:r>
              <a:rPr sz="1400">
                <a:solidFill>
                  <a:srgbClr val="1F2937"/>
                </a:solidFill>
              </a:rPr>
              <a:t>পদক্ষেপ ২: ভূমি ট্রাইব্যুনাল, শুধু জমির মামলার জন্য। বর্তমানে ভূমি মামলা সাধারণ দেওয়ানি আদালতে চলে, যেখানে অন্য সব ধরনের মামলাও চলে। ভূমি মামলার জন্য আলাদা ট্রাইব্যুনাল স্থাপন করতে হবে, প্রতিটা জেলায়। বিশেষ প্রশিক্ষণপ্রাপ্ত বিচারক, সময়সীমা বাধ্যতামূলক (সর্বোচ্চ ২ বছর), ডিজিটাল রেকর্ডের সাথে সরাসরি সংযোগ। ভারতে কিছু রাজ্যে (কর্ণাটক, অন্ধ্রপ্রদেশ) এই মডেল কাজ করছে। বাংলাদেশে ৬৪ জেলায় ৬৪টি ভূমি ট্রাইব্যুনাল স্থাপন করা সম্ভব।</a:t>
            </a:r>
          </a:p>
          <a:p>
            <a:pPr>
              <a:spcAft>
                <a:spcPts val="600"/>
              </a:spcAft>
            </a:pPr>
            <a:r>
              <a:rPr sz="1400">
                <a:solidFill>
                  <a:srgbClr val="1F2937"/>
                </a:solidFill>
              </a:rPr>
              <a:t>পদক্ষেপ ৩: ব্লকচেইন ভিত্তিক রেজিস্ট্রেশন। এটা শুনে "ফ্যাশনেবল প্রযুক্তি" মনে হতে পারে, কিন্তু ভূমি রেকর্ডের ক্ষেত্রে ব্লকচেইনের ব্যবহার বাস্তবসম্মত। প্রতিটা জমি কেনাবেচা একটা অপরিবর্তনীয় ডিজিটাল রেকর্ডে যাবে। কেউ পরিবর্তন করতে পারবে না, কেউ মুছতে পারবে না। জাল দলিল তৈরি অসম্ভব হবে। জর্জিয়া (দেশটি, মার্কিন রাজ্য নয়) ২০১৬ সাল...</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