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বাতি কেন নেভে?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১: অন্ধকার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গাজীপুরে একটা গার্মেন্টস ফ্যাক্টরি। মালিকের নাম ধরুন জাহিদ সাহেব। তিনতলা ভবন, ২০০ শ্রমিক, চারটা ফ্লোরে সেলাই মেশিন চলে। অর্ডার আছে একটা ইউরোপিয়ান ব্র্যান্ডের, ডেডলাইন দুই সপ্তাহ পর।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বিকেল তিনটায় বিদ্যুৎ চলে গেলো।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margin: 2rem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.narrative-insight__thesis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Serif Bengali', Georgia, 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clamp(1.25rem, 2.4vw, 1.65rem);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600;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1.55;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#1a1a2e;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border-left: 3px solid #c4a35a;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0.6rem 0 0.6rem 1.25rem;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1.5rem;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display: grid;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repeat(3, 1fr);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gap: 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border-top: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border-bottom: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padding: 1rem 1.1rem;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1px solid #e5e1d8;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.narrative-insight__point:last-child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border-right: none;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.narrative-insight__value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1.65rem;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font-weight: 800;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#1a5276;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1.2;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margin-bottom: 0.3rem;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.narrative-insight__label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font-family: 'Noto Sans Bengali', system-ui, sans-serif;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font-size: 0.85rem;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color: #64748b;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line-height: 1.4;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}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@media (max-width: 640px)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.narrative-insight__evidence {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grid-template-columns: 1fr;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২: যেভাবে বিদ্যুৎ আসে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বাংলাদেশের বিদ্যুৎ কোথা থেকে আসে? এই চার্টটা দেখুন: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(document.getElementById("e1d985db-9cd4-40bb-9cc8-1982d13b2b50")) {                    Plotly.newPlot(                        "e1d985db-9cd4-40bb-9cc8-1982d13b2b50",                        [{"hole":0.45,"labels":["প্রাকৃতিক গ্যাস","আমদানি (ভারত)","তেল\u002fডিজেল","কয়লা","নবায়নযোগ্য","অন্যান্য"],"marker":{"colors":["#e67e22","#8e44ad","#2c3e50","#7f8c8d","#27ae60","#bdc3c7"]},"pull":[0,0,0,0,0.1,0],"textinfo":"label+percent","textposition":"outside","values":[50,15,10,10,3,12],"type":"pie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d0887"],[0.1111111111111111,"#46039f"],[0.2222222222222222,"#7201a8"],[0.3333333333333333,"#9c179e"],[0.4444444444444444,"#bd3786"],[0.5555555555555556,"#d8576b"],[0.6666666666666666,"#ed7953"],[0.777777777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৩: সূর্যের দেশে সূর্যের অভাব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বাংলাদেশকে বলা হয় "রোদের দেশ"। গ্রীষ্মমণ্ডলীয় অবস্থান, বছরে ৩০০ দিনের বেশি রোদ, সৌর বিকিরণ প্রায় ১,৭০০ কিলোওয়াট-আওয়ার প্রতি বর্গমিটার প্রতি বছর। এটা জার্মানির প্রায় দ্বিগুণ। জার্মানি, যে দেশ পৃথিবীর সৌরশক্তি বিপ্লবের নেতৃত্ব দিচ্ছে, তার সৌর বিকিরণ বাংলাদেশের অর্ধেক।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তাহলে বাংলাদেশে কতটুকু সৌরশক্তি ব্যবহার হচ্ছে?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এই চার্টটা দেখুন: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(document.getElementById("f4e3317e-30de-413f-9059-230545739df2")) {                    Plotly.newPlot(                        "f4e3317e-30de-413f-9059-230545739df2",                        [{"marker":{"color":["#1a5276","#e74c3c","#2ecc71","#c0392b","#95a5a6"]},"text":["3%","40%","25%","30%","30%"],"textposition":"outside","x":["বাংলাদেশ","ভারত","ভিয়েতনাম","চীন","বৈশ্বিক গড়"],"y":[3,40,25,30,30],"type":"bar"}],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ropleth","colorbar":{"outlinewidth":0,"ticks":""}}],"histogram2d":[{"type":"histogram2d","colorbar":{"outlinewidth":0,"ticks":""},"colorscale":[[0.0,"#0..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পর্ব ৪: কল্পনা করুন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ধরুন, বাংলাদেশের মাত্র ১০% ছাদে সোলার প্যানেল বসানো হলো। মাত্র ১০%। একটা বিশাল সংখ্যা না। বাংলাদেশে প্রায় ১ কোটি শহুরে ও আধা-শহুরে ভবনের ছাদ আছে। তার ১০% মানে ১০ লাখ ছাদ। প্রতিটায় গড়ে ৩ কিলোওয়াট সিস্টেম। কী হবে?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(document.getElementById("626d15d7-22ad-40a6-b568-525d32dfae6c")) {                    Plotly.newPlot(                        "626d15d7-22ad-40a6-b568-525d32dfae6c",                        [{"marker":{"color":"#f1c40f"},"name":"মেগাওয়াট (MW)","text":["৩,০০০ MW"],"textposition":"outside","width":0.35,"x":["সৌরশক্তি\nউৎপাদন"],"y":[3000],"type":"bar"},{"marker":{"color":"#27ae60"},"name":"হাজার টন CO2","text":["২৫ লাখ টন"],"textposition":"outside","width":0.35,"x":["CO2 সাশ্রয়\n(বছরে)"],"y":[2500],"type":"bar"},{"marker":{"color":"#8e44ad"},"name":"মিলিয়ন ডলার","text":["$৫০০ মিলিয়ন"],"textposition":"outside","width":0.35,"x":["আমদানি ব্যয়\nসাশ্রয় (বছরে)"],"y":[500],"type":"bar"}],                        {"template":{"data":{"histogram2dcontour":[{"type":"histogram2dcontour","colorbar":{"outlinewidth":0,"ticks":""},"colorscale":[[0.0,"#0d0887"],[0.1111111111111111,"#46039f"],[0.2222222222222222,"#7201a8"],[0.3333333333333333,"#9c179e"],[0.4444444444444444,"#bd3786"],[0.5555555555555556,"#d8576b"],[0.6666666666666666,"#ed7953"],[0.7777777777777778,"#fb9f3a"],[0.8888888888888888,"#fdca26"],[1.0,"#f0f921"]]}],"choropleth":[{"type":"cho.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