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জনশক্তি রপ্তানি: দালালের ফি কত?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জাহাঙ্গীরের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জাহাঙ্গীর কুমিল্লার দাউদকান্দির ছেলে। বয়স ২৮। দুই বিঘা জমি বন্ধক রেখে, মায়ের গহনা বিক্রি করে, আর স্থানীয় এনজিও থেকে ৩ লাখ টাকা ধার নিয়ে সে সৌদি আরব গেছে। মোট খরচ পড়েছে ৬ লাখ ৫০ হাজার টাকা। মানে প্রায় ৬,০০০ ডলার। রিয়াদে একটা নির্মাণ কোম্পানিতে কাজ করে, মাসে বেতন ১,২০০ রিয়াল, মানে প্রায় ৩৫,০০০ টাকা। খাওয়া, থাকা, ফোন বিল বাদ দিলে মাসে ২০,০০০ টাকা পাঠাতে পারে বাড়িতে। হিসাবটা সহজ: যে টাকা খরচ করে বিদেশ গেছে, সেটা উশুল হতে প্রায় তিন বছর লাগবে।</a:t>
            </a:r>
          </a:p>
          <a:p>
            <a:pPr>
              <a:spcAft>
                <a:spcPts val="600"/>
              </a:spcAft>
            </a:pPr>
            <a:r>
              <a:rPr sz="1400">
                <a:solidFill>
                  <a:srgbClr val="1F2937"/>
                </a:solidFill>
              </a:rPr>
              <a:t>জাহাঙ্গীর ভাগ্যবান। সে অন্তত গেছে। তার পাশের বাড়ির সবুজ একই দালালকে ৫ লাখ টাকা দিয়েছিল মালয়েশিয়া যাওয়ার জন্য। দালাল টাকা নিয়ে উধাও। সবুজ এখন ঋণের বোঝা নিয়ে গ্রামে বসে আছে। কোনো মামলা করেনি, কারণ দালাল স্থানীয় চেয়ারম্যানের আত্মীয়। থানায় গেলেও লাভ নেই, দালালের বিরুদ্ধে মামলা করার আইনি প্রক্রিয়া এত জটিল আর সময়সাপেক্ষ যে গরিব মানুষের পক্ষে সেটা চালিয়ে যাওয়া প্রায় অসম্ভব।</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দামটা কত?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থেকে বিদেশে কাজ করতে যাওয়ার খরচ পৃথিবীর সবচেয়ে বেশি। এটা কোনো অতিশয়োক্তি না। আইএলও, বিশ্বব্যাংক, আর ট্রান্সপারেন্সি ইন্টারন্যাশনাল বাংলাদেশ (টিআইবি) বারবার এটা বলেছে।</a:t>
            </a:r>
          </a:p>
          <a:p>
            <a:pPr>
              <a:spcAft>
                <a:spcPts val="600"/>
              </a:spcAft>
            </a:pPr>
            <a:r>
              <a:rPr sz="1400">
                <a:solidFill>
                  <a:srgbClr val="1F2937"/>
                </a:solidFill>
              </a:rPr>
              <a:t>window.PLOTLYENV=window.PLOTLYENV || {};                                if (document.getElementById("d1e93c2a-4b16-41c8-ba54-e13caf347a7d")) {                    Plotly.newPlot(                        "d1e93c2a-4b16-41c8-ba54-e13caf347a7d",                        [{"marker":{"color":["#27ae60","#8e44ad","#e67e22","#e74c3c"]},"orientation":"h","text":["$1,200","$1,600","$2,000","$5,500"],"textposition":"outside","x":[1200,1600,2000,5500],"y":["ফিলিপাইন","নেপাল","ভারত","বাংলাদেশ"],"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কোথায় যায় বাংলাদেশের শ্রমিক?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শ্রমিকদের মূল গন্তব্য মধ্যপ্রাচ্য, বিশেষ করে উপসাগরীয় দেশগুলো।</a:t>
            </a:r>
          </a:p>
          <a:p>
            <a:pPr>
              <a:spcAft>
                <a:spcPts val="600"/>
              </a:spcAft>
            </a:pPr>
            <a:r>
              <a:rPr sz="1400">
                <a:solidFill>
                  <a:srgbClr val="1F2937"/>
                </a:solidFill>
              </a:rPr>
              <a:t>window.PLOTLYENV=window.PLOTLYENV || {};                                if (document.getElementById("3c240f99-994f-48a8-a5cc-58087d225542")) {                    Plotly.newPlot(                        "3c240f99-994f-48a8-a5cc-58087d225542",                        [{"hole":0.4,"labels":["সৌদি আরব","সংযুক্ত আরব আমিরাত","মালয়েশিয়া","ওমান","কাতার","সিঙ্গাপুর","বাহরাইন","অন্যান্য"],"marker":{"colors":["#2c3e50","#e74c3c","#d35400","#7f8c8d","#16a085","#2980b9","#f39c12","#95a5a6"]},"textfont":{"size":11},"textinfo":"label+percent","textposition":"outside","values":[37.2,15.8,14.5,10.3,6.8,5.2,3.7,6.5],"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যে মূল্য কেউ গোনে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বিদেশে বাংলাদেশি শ্রমিকদের মৃত্যু একটা নীরব মহামারি। প্রতি বছর শত শত বাংলাদেশি শ্রমিকের লাশ দেশে ফিরে আসে।</a:t>
            </a:r>
          </a:p>
          <a:p>
            <a:pPr>
              <a:spcAft>
                <a:spcPts val="600"/>
              </a:spcAft>
            </a:pPr>
            <a:r>
              <a:rPr sz="1400">
                <a:solidFill>
                  <a:srgbClr val="1F2937"/>
                </a:solidFill>
              </a:rPr>
              <a:t>window.PLOTLYENV=window.PLOTLYENV || {};                                if (document.getElementById("39d4f4e9-b0ca-4044-ba03-a2a3f49e8588")) {                    Plotly.newPlot(                        "39d4f4e9-b0ca-4044-ba03-a2a3f49e8588",                        [{"marker":{"color":"#e74c3c"},"opacity":0.85,"text":["2780","3105","3234","3012","3456","3688","3811","3527","4205","4385","2800","3250","4105","3890","4100"],"textfont":{"size":9},"textposition":"outside","x":[2010,2011,2012,2013,2014,2015,2016,2017,2018,2019,2020,2021,2022,2023,2024],"y":[2780,3105,3234,3012,3456,3688,3811,3527,4205,4385,2800,3250,4105,3890,4100]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নারী অভিবাসীর কথা</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নারী শ্রমিকদের বিদেশে যাওয়ার গল্পটা আলাদাভাবে বলা দরকার।</a:t>
            </a:r>
          </a:p>
          <a:p>
            <a:pPr>
              <a:spcAft>
                <a:spcPts val="600"/>
              </a:spcAft>
            </a:pPr>
            <a:r>
              <a:rPr sz="1400">
                <a:solidFill>
                  <a:srgbClr val="1F2937"/>
                </a:solidFill>
              </a:rPr>
              <a:t>window.PLOTLYENV=window.PLOTLYENV || {};                                if (document.getElementById("638e5e96-5efd-4d6a-a65a-810756712751")) {                    Plotly.newPlot(                        "638e5e96-5efd-4d6a-a65a-810756712751",                        [{"marker":{"color":"#e74c3c"},"name":"নারী শ্রমিক সংখ্যা","opacity":0.7,"x":[2010,2011,2012,2013,2014,2015,2016,2017,2018,2019,2020,2021,2022,2023,2024],"y":[5765,7821,12489,15678,19694,21540,28245,32456,38912,28145,8540,18790,52456,68234,80000],"type":"bar"},{"line":{"color":"#1a5276","width":2},"mode":"lines+markers","name":"মোটের শতাংশ (%)","x":[2010,2011,2012,2013,2014,2015,2016,2017,2018,2019,2020,2021,2022,2023,2024],"y":[1200.0,1120.0,1680.0,3040.0,3679.9999999999995,3120.0,2960.0,2560.0,4240.0,3200.0,3120.0,2400.0,3679.9999999999995,4800.0,5840.0],"yaxis":"y2","type":"scatter"}],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যেত, কী করা হয়নি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ফিলিপাইনের কথাই ধরুন। তারাও শ্রমিক পাঠায়, বাংলাদেশের চেয়ে বেশি পাঠায়। কিন্তু তাদের ব্যবস্থাটা আলাদা।</a:t>
            </a:r>
          </a:p>
          <a:p>
            <a:pPr>
              <a:spcAft>
                <a:spcPts val="600"/>
              </a:spcAft>
            </a:pPr>
            <a:r>
              <a:rPr sz="1400">
                <a:solidFill>
                  <a:srgbClr val="1F2937"/>
                </a:solidFill>
              </a:rPr>
              <a:t>ফিলিপাইনে POEA (এখন DMW: Department of Migrant Workers) নামে একটা শক্তিশালী সরকারি সংস্থা আছে যেটা পুরো অভিবাসন প্রক্রিয়া নিয়ন্ত্রণ করে। রিক্রুটমেন্ট ফি সরকারি সিলিং-এর বেশি নিলে এজেন্সির লাইসেন্স বাতিল হয়। শ্রমিকদের যাওয়ার আগে বাধ্যতামূলক প্রশিক্ষণ দেওয়া হয়: ভাষা, আইনি অধিকার, জরুরি যোগাযোগ। প্রতিটা দেশে ফিলিপাইন দূতাবাসে "POLO" (Philippine Overseas Labor Office) আছে, যেটা শ্রমিকদের সমস্যায় সরাসরি সাহায্য করে। বেতন চুরি হলে সরকার নিজে মামলা করে।</a:t>
            </a:r>
          </a:p>
          <a:p>
            <a:pPr>
              <a:spcAft>
                <a:spcPts val="600"/>
              </a:spcAft>
            </a:pPr>
            <a:r>
              <a:rPr sz="1400">
                <a:solidFill>
                  <a:srgbClr val="1F2937"/>
                </a:solidFill>
              </a:rPr>
              <a:t>বাংলাদেশে? বিএমইটি আছে, কিন্তু তার সক্ষমতা সীমিত। প্রবাসী কল্যাণ ব্যাংক আছে, কিন্তু ঋণ পেতে জটিলতা বেশি। শ্রম উইং আছে দূতাবাসে, কিন্তু জনবল নগণ্য। সৌদি আরবে ২৫ লাখ বাংলাদেশি শ্রমিক আছে, আর শ্রম উইংয়ে কর্মকর্তা আছেন হাতে গোনা কয়েকজন।</a:t>
            </a:r>
          </a:p>
          <a:p>
            <a:pPr>
              <a:spcAft>
                <a:spcPts val="600"/>
              </a:spcAft>
            </a:pPr>
            <a:r>
              <a:rPr sz="1400">
                <a:solidFill>
                  <a:srgbClr val="1F2937"/>
                </a:solidFill>
              </a:rPr>
              <a:t>সরকারের উচিত ছিল তিনটা কাজ করা।</a:t>
            </a:r>
          </a:p>
          <a:p>
            <a:pPr>
              <a:spcAft>
                <a:spcPts val="600"/>
              </a:spcAft>
            </a:pPr>
            <a:r>
              <a:rPr sz="1400">
                <a:solidFill>
                  <a:srgbClr val="1F2937"/>
                </a:solidFill>
              </a:rPr>
              <a:t>প্রথমত, দালাল ব্যবস্থা ভেঙে দেওয়া। ডিজিটাল প্ল্যাটফর্ম তৈরি করা যেখানে শ্রমিক সরাসরি চাকরির বিজ্ঞাপন দেখতে পারে, আবেদন করতে পারে, এজেন্সি মূল্যায়ন দেখতে পারে। "প্রবাসী বন্ধু" অ্যাপ নামে একটা উদ্যোগ আছে, কিন্তু সেটা এখনো দালাল ব্যবস্থার বিকল্প হয়ে উঠতে পারেনি।</a:t>
            </a:r>
          </a:p>
          <a:p>
            <a:pPr>
              <a:spcAft>
                <a:spcPts val="600"/>
              </a:spcAft>
            </a:pPr>
            <a:r>
              <a:rPr sz="1400">
                <a:solidFill>
                  <a:srgbClr val="1F2937"/>
                </a:solidFill>
              </a:rPr>
              <a:t>দ্বিতীয়ত, দক্ষতা উন্নয়ন। অদক্ষ শ্রমিক পাঠানোর বদলে দক্ষ শ্রমিক পাঠানো। যদি একজন শ্রমিককে ৬ মাসের টেকনিক্যাল ট্রেনিং দিয়ে ইলেক্ট্রিশিয়ান, প্লাম্বার, বা ওয়েল্ডার হিসেবে পাঠানো যায়, তাহলে তার বেতন দ্বিগুণ হবে। অভিবাসন খরচ উশুল হবে ১ বছরে, ২ বছরে না। কিন্তু প্রশিক্ষণ কেন্দ্রের সংখ্যা অপ্রতুল, মানও প্রশ্নবিদ্ধ।</a:t>
            </a:r>
          </a:p>
          <a:p>
            <a:pPr>
              <a:spcAft>
                <a:spcPts val="600"/>
              </a:spcAft>
            </a:pPr>
            <a:r>
              <a:rPr sz="1400">
                <a:solidFill>
                  <a:srgbClr val="1F2937"/>
                </a:solidFill>
              </a:rPr>
              <a:t>তৃতীয়ত, দ্বিপাক্ষিক চুক্তি শক্তিশালী করা। শ্রমিক পাঠানোর আগে গন্তব্য দেশের সাথে স্পষ্ট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