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পদ্মা সেতু থেকে রূপপুর: উন্নয়নের দাম কত?</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সেতুর উপর দাঁড়িয়ে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আপনি দাঁড়িয়ে আছেন পদ্মা সেতুর ঠিক মাঝখানে। নিচে পদ্মা নদী, বাংলাদেশের সবচেয়ে খরস্রোতা নদীগুলোর একটা। দুই পাশে ৬.১৫ কিলোমিটার ইস্পাত আর কংক্রিট। এই সেতু বানাতে ৩০,১৯৩ কোটি টাকা খরচ হয়েছে, প্রায় ৩.৬ বিলিয়ন ডলার। পুরোটাই বাংলাদেশের নিজের টাকায়। কোনো বিদেশি ঋণ নেই। বিশ্বব্যাংক সরে গেছিল দুর্নীতির অভিযোগে, বাংলাদেশ একা করে দেখিয়েছে।</a:t>
            </a:r>
          </a:p>
          <a:p>
            <a:pPr>
              <a:spcAft>
                <a:spcPts val="600"/>
              </a:spcAft>
            </a:pPr>
            <a:r>
              <a:rPr sz="1400">
                <a:solidFill>
                  <a:srgbClr val="1F2937"/>
                </a:solidFill>
              </a:rPr>
              <a:t>জাতীয় গর্বের প্রতীক। সন্দেহ নেই।</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বাজেটের জাদু</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মেগা প্রকল্পের সবচেয়ে আকর্ষণীয় বৈশিষ্ট্য হলো বাজেট সংশোধন। প্রতিটা প্রকল্প শুরু হয় একটা সংখ্যা দিয়ে। কিছু বছর পর সেই সংখ্যা দ্বিগুণ হয়ে যায়। কখনো তিনগুণ।</a:t>
            </a:r>
          </a:p>
          <a:p>
            <a:pPr>
              <a:spcAft>
                <a:spcPts val="600"/>
              </a:spcAft>
            </a:pPr>
            <a:r>
              <a:rPr sz="1400">
                <a:solidFill>
                  <a:srgbClr val="1F2937"/>
                </a:solidFill>
              </a:rPr>
              <a:t>পদ্মা সেতুর কথাই ধরুন। ২০০৭ সালে প্রাথমিক প্রাক্কলন ছিল ১০,১৬২ কোটি টাকা। শেষ পর্যন্ত খরচ হয়েছে ৩০,১৯৩ কোটি। তিনগুণ।</a:t>
            </a:r>
          </a:p>
          <a:p>
            <a:pPr>
              <a:spcAft>
                <a:spcPts val="600"/>
              </a:spcAft>
            </a:pPr>
            <a:r>
              <a:rPr sz="1400">
                <a:solidFill>
                  <a:srgbClr val="1F2937"/>
                </a:solidFill>
              </a:rPr>
              <a:t>রূপপুর পারমাণবিক বিদ্যুৎকেন্দ্র। প্রাথমিক প্রাক্কলন ছিল প্রায় ৮ বিলিয়ন ডলার। সর্বশেষ সংশোধিত প্রাক্কলন ১২.৬৫ বিলিয়ন ডলার। প্রায় ৬০% বৃদ্ধি। আর এটা এখনো শেষ হয়নি, তাই চূড়ান্ত খরচ আরো বাড়তে পারে।</a:t>
            </a:r>
          </a:p>
          <a:p>
            <a:pPr>
              <a:spcAft>
                <a:spcPts val="600"/>
              </a:spcAft>
            </a:pPr>
            <a:r>
              <a:rPr sz="1400">
                <a:solidFill>
                  <a:srgbClr val="1F2937"/>
                </a:solidFill>
              </a:rPr>
              <a:t>ঢাকা মেট্রো রেল লাইন-৬। ২০১২ সালে প্রাক্কলন ছিল ২১,৯৮৫ কোটি টাকা। সর্বশেষ সংশোধিত ৩৩,৪৭২ কোটি। প্রায় ৫২% বেশি।</a:t>
            </a:r>
          </a:p>
          <a:p>
            <a:pPr>
              <a:spcAft>
                <a:spcPts val="600"/>
              </a:spcAft>
            </a:pPr>
            <a:r>
              <a:rPr sz="1400">
                <a:solidFill>
                  <a:srgbClr val="1F2937"/>
                </a:solidFill>
              </a:rPr>
              <a:t>এবার ছয়টা বড় প্রকল্পের মূল আর সংশোধিত বাজেট পাশাপাশি দেখুন:</a:t>
            </a:r>
          </a:p>
          <a:p>
            <a:pPr>
              <a:spcAft>
                <a:spcPts val="600"/>
              </a:spcAft>
            </a:pPr>
            <a:r>
              <a:rPr sz="1400">
                <a:solidFill>
                  <a:srgbClr val="1F2937"/>
                </a:solidFill>
              </a:rPr>
              <a:t>window.PLOTLYENV=window.PLOTLYENV || {};                                if (document.getElementById("f51b9e29-3bd0-4cee-bdbd-1ccbbda73e25")) {                    Plotly.newPlot(                        "f51b9e29-3bd0-4cee-bdbd-1ccbbda73e25",                        [{"marker":{"color":"#2980b9"},"name":"মূল বাজেট","text":["$1.2B","$8.0B","$2.5B","$3.2B","$2.1B","$0.5B"],"textposition":"outside","x":["পদ্মা সেতু","রূপপুর পারমাণবিক","মেট্রো রেল\nলাইন-৬","মাতারবাড়ী","পদ্মা রেল\nসংযোগ","কর্ণফুলী\nটানেল"],"y":[1.2,8.0,2.5,3.2,2.1,0.45],"type":"bar"},{"marker":{"color":"#c0392b"},"name":"সংশোধিত বাজেট","text":["$3.6B","$12.7B","$3.8B","$5.0B","$3.6B","$0.7B"],"textposition":"outside","x":["পদ্মা সেতু","রূপপুর পারমাণবিক","মেট্রো রেল\nলাইন-৬","মাতারবাড়ী","পদ্মা রেল\nসংযোগ","কর্ণফুলী\...</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 দিচ্ছে টাকা?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পদ্মা সেতু ব্যতিক্রম, কারণ সেটা নিজের টাকায়। বাকি প্রকল্পগুলোর বেশিরভাগ বিদেশি ঋণে চলছে।</a:t>
            </a:r>
          </a:p>
          <a:p>
            <a:pPr>
              <a:spcAft>
                <a:spcPts val="600"/>
              </a:spcAft>
            </a:pPr>
            <a:r>
              <a:rPr sz="1400">
                <a:solidFill>
                  <a:srgbClr val="1F2937"/>
                </a:solidFill>
              </a:rPr>
              <a:t>রূপপুর পারমাণবিক বিদ্যুৎকেন্দ্রের ১২.৬৫ বিলিয়ন ডলারের মধ্যে ১১.৩৮ বিলিয়ন আসছে রাশিয়া থেকে। সুদের হার ১.৫% হলেও ৩০ বছর ধরে শোধ করতে হবে। মেট্রো রেলের বড় অংশ জাপানের JICA ঋণে। মাতারবাড়ীর অর্থায়নও জাপান। কর্ণফুলী টানেল চীনের Exim Bank ঋণে।</a:t>
            </a:r>
          </a:p>
          <a:p>
            <a:pPr>
              <a:spcAft>
                <a:spcPts val="600"/>
              </a:spcAft>
            </a:pPr>
            <a:r>
              <a:rPr sz="1400">
                <a:solidFill>
                  <a:srgbClr val="1F2937"/>
                </a:solidFill>
              </a:rPr>
              <a:t>এবার দেখুন কোন প্রকল্পে কোন দেশের টাকা:</a:t>
            </a:r>
          </a:p>
          <a:p>
            <a:pPr>
              <a:spcAft>
                <a:spcPts val="600"/>
              </a:spcAft>
            </a:pPr>
            <a:r>
              <a:rPr sz="1400">
                <a:solidFill>
                  <a:srgbClr val="1F2937"/>
                </a:solidFill>
              </a:rPr>
              <a:t>window.PLOTLYENV=window.PLOTLYENV || {};                                if (document.getElementById("870dbd48-2b3f-4207-b4a0-d090c039c9c1")) {                    Plotly.newPlot(                        "870dbd48-2b3f-4207-b4a0-d090c039c9c1",                        [{"marker":{"color":"#27ae60"},"name":"নিজস্ব অর্থায়ন","x":["পদ্মা সেতু","রূপপুর","মেট্রো রেল","মাতারবাড়ী","কর্ণফুলী টানেল","পায়রা বন্দর"],"y":[3.6,1.27,0.57,0.5,0.08,0.4],"type":"bar"},{"marker":{"color":"#e74c3c"},"name":"রাশিয়া","x":["পদ্মা সেতু","রূপপুর","মেট্রো রেল","মাতারবাড়ী","কর্ণফুলী টানেল","পায়রা বন্দর"],"y":[0,11.38,0,0,0,0],"type":"bar"},{"marker":{"color":"#2980b9"},"name":"জাপান (JICA)","x":["পদ্মা সেতু","রূপপুর","মেট্রো রেল","মাতারবাড়ী","কর্ণফুলী টানেল","পায়রা বন্দর"],"y":[0,0,2.8,3.8,0,0],"type":"bar"},{"marker":{"color":"#f39c12"},"name":"চীন (Exim Bank)","x":["পদ্মা সেতু","রূপপুর","মেট্রো রেল","মাতারবাড়ী","কর্ণফুলী টানেল","পায়রা বন্দর"],"y":[0,0,0,0,0.65,0.8],"type":"bar"},{"marker":{"color":"#8e44ad"},"name":"বহুপক্ষীয় (ADB\u002fWB)","x":["পদ্মা সেতু","রূপপুর","মে...</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ফল কোথায়?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পদ্মা সেতু খোলার পর দক্ষিণ-পশ্চিমাঞ্চলে কী বদলেছে? এই প্রশ্নের উত্তর খুঁজতে গেলে কিছু তথ্য পাওয়া যায়। এই চার্টটা দেখুন:</a:t>
            </a:r>
          </a:p>
          <a:p>
            <a:pPr>
              <a:spcAft>
                <a:spcPts val="600"/>
              </a:spcAft>
            </a:pPr>
            <a:r>
              <a:rPr sz="1400">
                <a:solidFill>
                  <a:srgbClr val="1F2937"/>
                </a:solidFill>
              </a:rPr>
              <a:t>window.PLOTLYENV=window.PLOTLYENV || {};                                if (document.getElementById("68e0c5b5-0df1-41b0-8133-d6def101e0b7")) {                    Plotly.newPlot(                        "68e0c5b5-0df1-41b0-8133-d6def101e0b7",                        [{"marker":{"color":"#95a5a6"},"name":"সেতুর আগে (২০২১)","text":["8","100","100","100"],"textposition":"outside","x":["যাতায়াত সময়\n(ঘণ্টা)","জমির দাম\n(সূচক)","শিল্প স্থাপনা\n(সূচক)","কৃষি বাজার\nসংযোগ (সূচক)"],"y":[7.5,100,100,100],"type":"bar"},{"marker":{"color":"#27ae60"},"name":"সেতুর পরে (২০২৫)","text":["4","185","130","155"],"textposition":"outside","x":["যাতায়াত সময়\n(ঘণ্টা)","জমির দাম\n(সূচক)","শিল্প স্থাপনা\n(সূচক)","কৃষি বাজার\nসংযোগ (সূচক)"],"y":[3.5,185,130,155],"type":"bar"}],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বিকল্প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এখন একটু থামুন। ৬০ বিলিয়ন ডলার। এই টাকাটা কতটা বড়, সেটা বোঝার জন্য একটু অন্যভাবে ভাবুন। এই চার্টটা দেখুন:</a:t>
            </a:r>
          </a:p>
          <a:p>
            <a:pPr>
              <a:spcAft>
                <a:spcPts val="600"/>
              </a:spcAft>
            </a:pPr>
            <a:r>
              <a:rPr sz="1400">
                <a:solidFill>
                  <a:srgbClr val="1F2937"/>
                </a:solidFill>
              </a:rPr>
              <a:t>window.PLOTLYENV=window.PLOTLYENV || {};                                if (document.getElementById("eb657297-ab1d-4a05-a310-8e760338d4a4")) {                    Plotly.newPlot(                        "eb657297-ab1d-4a05-a310-8e760338d4a4",                        [{"marker":{"color":["#2980b9","#27ae60","#e67e22","#27ae60","#2980b9","#8e44ad"]},"text":["$55B","$60B","$25B","$15B","$10B","$8B"],"textposition":"outside","x":["শিক্ষা বাজেট\n(১০ বছর)","স্বাস্থ্য বাজেট\n(২০ বছর)","গ্রামীণ সড়ক\n৫০,০০০ কিমি","উপজেলা হাসপাতাল\n(৫০০টি)","ভোকেশনাল সেন্টার\n(৪,৫০০টি)","দেশব্যাপী\nফাইবার অপটিক"],"y":[55,60,25,15,10,8],"type":"bar"}],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