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মানসিক স্বাস্থ্য: ১৭ কোটি মানুষ, ২০০ সাইকিয়াট্রিস্ট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যে রোগের নাম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ফরিদপুরের মধুখালী উপজেলায় আমিনা বেগমের মেয়ে ফাতেমার বয়স ১৯। গত দুই বছর ধরে ফাতেমা ঠিকমতো ঘুমাতে পারে না। খাওয়া কমে গেছে। পড়াশোনায় মন বসে না। কলেজ যাওয়া বন্ধ করে দিয়েছে। সারাদিন ঘরে বসে থাকে, কথা বলে না। মাঝে মাঝে কাঁদে।</a:t>
            </a:r>
          </a:p>
          <a:p>
            <a:pPr>
              <a:spcAft>
                <a:spcPts val="600"/>
              </a:spcAft>
            </a:pPr>
            <a:r>
              <a:rPr sz="1400">
                <a:solidFill>
                  <a:srgbClr val="1F2937"/>
                </a:solidFill>
              </a:rPr>
              <a:t>আমিনা বেগম প্রথমে ভাবলেন, চোখ লেগেছে। কবিরাজের কাছে গেলেন। তাবিজ নিলেন। কাজ হলো না। তারপর ভাবলেন, জিনের আসর। একজন ফকিরের কাছে নিয়ে গেলেন। ফকির পানি পড়া দিলেন। তিন মাস। কোনো পরিবর্তন নেই। স্থানীয় ডাক্তার বললেন, "দুর্বলতা, ভিটামিন দিচ্ছি।" দিলেন। কাজ হলো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নীরব মহামারি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মানসিক রোগের কথা বলতে গেলে আত্মহত্যার কথা বলতে হয়। বাংলাদেশে আত্মহত্যা একটা নীরব মহামারি। সরকারি পরিসংখ্যান অনুযায়ী বছরে প্রায় ১০,০০০ থেকে ১৩,০০০ মানুষ আত্মহত্যা করে। কিন্তু বিশেষজ্ঞরা বলেন আসল সংখ্যা আরো বেশি, কারণ অনেক আত্মহত্যা রিপোর্ট হয় না। পরিবার লুকিয়ে রাখে। "দুর্ঘটনা" বলে দেয়। কারণ আত্মহত্যা মানে লজ্জা, কলঙ্ক।</a:t>
            </a:r>
          </a:p>
          <a:p>
            <a:pPr>
              <a:spcAft>
                <a:spcPts val="600"/>
              </a:spcAft>
            </a:pPr>
            <a:r>
              <a:rPr sz="1400">
                <a:solidFill>
                  <a:srgbClr val="1F2937"/>
                </a:solidFill>
              </a:rPr>
              <a:t>window.PLOTLYENV=window.PLOTLYENV || {};                                if (document.getElementById("6714da5d-5aea-40a1-97e9-c079968c3f05")) {                    Plotly.newPlot(                        "6714da5d-5aea-40a1-97e9-c079968c3f05",                        [{"fill":"tozeroy","fillcolor":"rgba(231,76,60,0.08)","line":{"color":"#e74c3c","width":3},"mode":"lines+markers","name":"আত্মহত্যার হার","x":[2010,2012,2014,2015,2016,2017,2018,2019,2020,2021,2022,2023,2024],"y":[6.0,6.2,6.4,6.5,6.7,6.8,7.0,7.2,7.8,7.5,7.4,7.6,7.8],"type":"scatter"}],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অর্থ, অবকাঠামো, আর কলঙ্ক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সরকার মানসিক স্বাস্থ্যে কতটা খরচ করে? উত্তরটা জানলে অবাক হবেন না, কিন্তু হতাশ হবেন।</a:t>
            </a:r>
          </a:p>
          <a:p>
            <a:pPr>
              <a:spcAft>
                <a:spcPts val="600"/>
              </a:spcAft>
            </a:pPr>
            <a:r>
              <a:rPr sz="1400">
                <a:solidFill>
                  <a:srgbClr val="1F2937"/>
                </a:solidFill>
              </a:rPr>
              <a:t>window.PLOTLYENV=window.PLOTLYENV || {};                                if (document.getElementById("28f533d4-b215-43aa-bde0-2dbb5faaa6c5")) {                    Plotly.newPlot(                        "28f533d4-b215-43aa-bde0-2dbb5faaa6c5",                        [{"marker":{"color":["#27ae60","#2980b9","#c0392b","#e67e22","#e67e22"]},"text":["13.0%","2.0%","0.05%","0.2%","0.5%"],"textposition":"outside","x":["যুক্তরাজ্য","থাইল্যান্ড","ভারত","শ্রীলঙ্কা","বাংলাদেশ"],"y":[13.0,2.0,0.05,0.2,0.5]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জেন্ডার ও প্রজন্মের ভার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মানসিক স্বাস্থ্য সংকট সবাইকে সমানভাবে আক্রান্ত করে না। লিঙ্গভিত্তিক পার্থক্য স্পষ্ট।</a:t>
            </a:r>
          </a:p>
          <a:p>
            <a:pPr>
              <a:spcAft>
                <a:spcPts val="600"/>
              </a:spcAft>
            </a:pPr>
            <a:r>
              <a:rPr sz="1400">
                <a:solidFill>
                  <a:srgbClr val="1F2937"/>
                </a:solidFill>
              </a:rPr>
              <a:t>window.PLOTLYENV=window.PLOTLYENV || {};                                if (document.getElementById("1ea2b377-c56e-4cb3-8067-dac88e59f850")) {                    Plotly.newPlot(                        "1ea2b377-c56e-4cb3-8067-dac88e59f850",                        [{"marker":{"color":"#e74c3c"},"name":"নারী","text":["11.2%","6.5%","3.4%","0.2%","0.4%"],"textposition":"outside","x":["বিষণ্নতা","উদ্বেগ","সোমাটোফর্ম","মাদকাসক্তি","সাইকোসিস"],"y":[11.2,6.5,3.4,0.2,0.4],"type":"bar"},{"marker":{"color":"#2980b9"},"name":"পুরুষ","text":["6.8%","3.1%","1.5%","2.8%","0.6%"],"textposition":"outside","x":["বিষণ্নতা","উদ্বেগ","সোমাটোফর্ম","মাদকাসক্তি","সাইকোসিস"],"y":[6.8,3.1,1.5,2.8,0.6]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আইন আছে, বাস্তবায়ন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২০১৮ সালে বাংলাদেশ "মানসিক স্বাস্থ্য আইন ২০১৮" পাশ করেছে। এটা একটা গুরুত্বপূর্ণ পদক্ষেপ ছিল। আইনটি মানসিক রোগীদের অধিকার সুরক্ষা, জোরপূর্বক চিকিৎসার নিয়ন্ত্রণ, কমিউনিটি-ভিত্তিক সেবার কথা বলে। কাগজে কলমে চমৎকার।</a:t>
            </a:r>
          </a:p>
          <a:p>
            <a:pPr>
              <a:spcAft>
                <a:spcPts val="600"/>
              </a:spcAft>
            </a:pPr>
            <a:r>
              <a:rPr sz="1400">
                <a:solidFill>
                  <a:srgbClr val="1F2937"/>
                </a:solidFill>
              </a:rPr>
              <a:t>কিন্তু বাস্তবে?</a:t>
            </a:r>
          </a:p>
          <a:p>
            <a:pPr>
              <a:spcAft>
                <a:spcPts val="600"/>
              </a:spcAft>
            </a:pPr>
            <a:r>
              <a:rPr sz="1400">
                <a:solidFill>
                  <a:srgbClr val="1F2937"/>
                </a:solidFill>
              </a:rPr>
              <a:t>আইন পাশ হয়েছে সাত বছর হয়ে গেছে। বিধিমালা এখনো চূড়ান্ত হয়নি। "মানসিক স্বাস্থ্য বোর্ড" গঠন হয়নি। কমিউনিটি-ভিত্তিক সেবা চালু হয়নি। বাজেট বাড়েনি। ফলে আইনটা একটা কাগজ, যেটা সংসদে পাশ হয়েছে কিন্তু মাটিতে নামেনি।</a:t>
            </a:r>
          </a:p>
          <a:p>
            <a:pPr>
              <a:spcAft>
                <a:spcPts val="600"/>
              </a:spcAft>
            </a:pPr>
            <a:r>
              <a:rPr sz="1400">
                <a:solidFill>
                  <a:srgbClr val="1F2937"/>
                </a:solidFill>
              </a:rPr>
              <a:t>অন্যদের সাথে তুলনা করলে বাংলাদেশ কোথায়, সেটা স্পষ্ট।</a:t>
            </a:r>
          </a:p>
          <a:p>
            <a:pPr>
              <a:spcAft>
                <a:spcPts val="600"/>
              </a:spcAft>
            </a:pPr>
            <a:r>
              <a:rPr sz="1400">
                <a:solidFill>
                  <a:srgbClr val="1F2937"/>
                </a:solidFill>
              </a:rPr>
              <a:t>window.PLOTLYENV=window.PLOTLYENV || {};                                if (document.getElementById("f5f5d313-95d7-4b55-9fe1-d3a4675620bd")) {                    Plotly.newPlot(                        "f5f5d313-95d7-4b55-9fe1-d3a4675620bd",                        [{"marker":{"color":"#1a5276"},"name":"সাইকিয়াট্রিস্ট (প্রতি লাখে)","x":["বাংলাদেশ","ভারত","শ্রীলঙ্কা","থাইল্যান্ড","বৈশ্বিক গড়"],"y":[0.13,0.3,0.4,0.9,1.3],"type":"bar"},{"marker":{"color":"#27ae60"},"name":"মানসিক স্বাস্থ্য বাজেট (%)","x":["বাংলাদেশ","ভারত","শ্রীলঙ্কা","থাইল্যান্ড","বৈশ্বিক গড়"],"y":[0.5,0.05,0.2,2.0,2.8],"type":"bar"},{"line":{"color":"#e74c3c","width":2.5},"marker":{"size":9},"mode":"lines+markers","name":"ট্রিটমেন্ট গ্যাপ (%)","x":["বাংলাদেশ","ভারত","শ্রীলঙ্কা","থাইল্যান্ড","বৈশ্বিক গড়"],"y":[92.3,83.0,73.0,52.0,55.0],"yaxis":"y2","type":"scatter"}],                        {"template":{"data":{"histogram2dcontour":[{"type":"histogram2dcontour","c...</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ফাতেমার শেষ কী হলো?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ফরিদপুরের ফাতেমা শেষ পর্যন্ত চিকিৎসা পেয়েছিল। কীভাবে? একটা NGO এর স্বাস্থ্যকর্মী তাদের বাড়িতে গিয়েছিলেন অন্য কাজে। ফাতেমাকে দেখে বুঝলেন কিছু একটা ঠিক নেই। তিনি ফরিদপুর মেডিকেল কলেজে রেফার করলেন। সেখানে একজন সাইকিয়াট্রিস্ট আছেন। ফাতেমা গেল। ওষুধ পেল। তিন মাসে অনেকটা ভালো।</a:t>
            </a:r>
          </a:p>
          <a:p>
            <a:pPr>
              <a:spcAft>
                <a:spcPts val="600"/>
              </a:spcAft>
            </a:pPr>
            <a:r>
              <a:rPr sz="1400">
                <a:solidFill>
                  <a:srgbClr val="1F2937"/>
                </a:solidFill>
              </a:rPr>
              <a:t>কিন্তু কতজন ফাতেমা এভাবে ভাগ্যক্রমে একজন স্বাস্থ্যকর্মীর নজরে পড়ে? কতজনের বাড়িতে NGO কর্মী যায়? কতজন ফরিদপুরের কাছে থাকে, যেখানে অন্তত একজন সাইকিয়াট্রিস্ট আছে?</a:t>
            </a:r>
          </a:p>
          <a:p>
            <a:pPr>
              <a:spcAft>
                <a:spcPts val="600"/>
              </a:spcAft>
            </a:pPr>
            <a:r>
              <a:rPr sz="1400">
                <a:solidFill>
                  <a:srgbClr val="1F2937"/>
                </a:solidFill>
              </a:rPr>
              <a:t>বেশিরভাগ ফাতেমা কবিরাজের কাছে যায়। বা ঘরে বসে থাকে। বা একদিন, আর সহ্য করতে না পেরে, এমন কিছু করে ফেলে যেটা ফেরানো যায় না।</a:t>
            </a:r>
          </a:p>
          <a:p>
            <a:pPr>
              <a:spcAft>
                <a:spcPts val="600"/>
              </a:spcAft>
            </a:pPr>
            <a:r>
              <a:rPr sz="1400">
                <a:solidFill>
                  <a:srgbClr val="1F2937"/>
                </a:solidFill>
              </a:rPr>
              <a:t>বাংলাদেশে প্রতি বছর আনুমানিক ১৩,০০০ মানুষ আত্মহত্যায় মারা যায়। প্রতিটা মৃত্যুর পেছনে আছে চিকিৎসা না পাওয়ার গল্প। একজন ডাক্তারের সাথে একটা কথোপকথন, একটা সঠিক ওষুধ, একটা কাউন্সেলিং সেশন হয়তো সেই প্রাণটা বাঁচাতে পারতো।</a:t>
            </a:r>
          </a:p>
          <a:p>
            <a:pPr>
              <a:spcAft>
                <a:spcPts val="600"/>
              </a:spcAft>
            </a:pPr>
            <a:r>
              <a:rPr sz="1400">
                <a:solidFill>
                  <a:srgbClr val="1F2937"/>
                </a:solidFill>
              </a:rPr>
              <a:t>১৭ কোটি মানুষের দেশে ২৫০ জন সাইকিয়াট্রিস্ট। এই সংখ্যাটা একটা দেশের অগ্রাধিকারের কথা বলে। বাংলাদেশ মানসিক স্বাস্থ্যকে গুরুত্ব দেয়নি। কখনো দেয়নি। ২০১৮ এর আইন একটা শুরু, কিন্তু সাত বছরে সেই শুরু থেকে একচুলও এগোয়নি।</a:t>
            </a:r>
          </a:p>
          <a:p>
            <a:pPr>
              <a:spcAft>
                <a:spcPts val="600"/>
              </a:spcAft>
            </a:pPr>
            <a:r>
              <a:rPr sz="1400">
                <a:solidFill>
                  <a:srgbClr val="1F2937"/>
                </a:solidFill>
              </a:rPr>
              <a:t>পরিবর্তন সম্ভব। ৪৯৫ জন প্রশিক্ষিত কর্মী দিয়ে শুরু করা যায়। টেলিসাইকিয়াট্রি দিয়ে পৌঁছানো যায়। স্কুলে শিক্ষা দিয়ে কলঙ্ক কমানো যায়। বাজেট ০.৫% থেকে ২% করলেই বিশাল পার্থক্য হবে।</a:t>
            </a:r>
          </a:p>
          <a:p>
            <a:pPr>
              <a:spcAft>
                <a:spcPts val="600"/>
              </a:spcAft>
            </a:pPr>
            <a:r>
              <a:rPr sz="1400">
                <a:solidFill>
                  <a:srgbClr val="1F2937"/>
                </a:solidFill>
              </a:rPr>
              <a:t>কিন্তু সবার আগে দরকার একটা স্বীকৃতি: মানসিক রোগ রোগ। পাগলামি না। ইচ্ছাশক্তির দুর্বলতা না। জিনের আসর না। এটা মস্তিষ্কের রোগ, শরীরের অন্য যেকোনো অঙ্গের রোগের মতো। চিকিৎসা আছে। চিকিৎসায় সারে। শুধু চিকিৎসা পৌঁছাতে হবে।</a:t>
            </a:r>
          </a:p>
          <a:p>
            <a:pPr>
              <a:spcAft>
                <a:spcPts val="600"/>
              </a:spcAft>
            </a:pPr>
            <a:r>
              <a:rPr sz="1400">
                <a:solidFill>
                  <a:srgbClr val="1F2937"/>
                </a:solidFill>
              </a:rPr>
              <a:t>ফাতেমাদের কাছে। তিন কোটি ফাতেমার কাছে।</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