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মাইক্রোক্রেডিট: মুক্তি না ফাঁদ?</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নোবেল পুরস্কারের পেছনের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২০০৬ সাল। অসলো। নোবেল শান্তি পুরস্কার ঘোষণা হলো। বিজয়ী: মুহাম্মদ ইউনূস ও গ্রামীণ ব্যাংক। পুরো পৃথিবী দাঁড়িয়ে হাততালি দিলো। ক্ষুদ্রঋণ, বলা হলো, দারিদ্র্যের বিরুদ্ধে সবচেয়ে শক্তিশালী হাতিয়ার। গরিব মানুষকে ছোট ঋণ দাও, সে নিজের পায়ে দাঁড়াবে। এটাই সেই "ম্যাজিক বুলেট" যেটা উন্নয়ন অর্থনীতিবিদরা এতদিন খুঁজছিলেন।</a:t>
            </a:r>
          </a:p>
          <a:p>
            <a:pPr>
              <a:spcAft>
                <a:spcPts val="600"/>
              </a:spcAft>
            </a:pPr>
            <a:r>
              <a:rPr sz="1400">
                <a:solidFill>
                  <a:srgbClr val="1F2937"/>
                </a:solidFill>
              </a:rPr>
              <a:t>এই আখ্যানটা সুন্দর। আবেগময়। আর আংশিকভাবে সত্য।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এক ঋণ, দুই ঋণ, তিন ঋণ</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সুফিয়ার বয়স ৩৮। কুষ্টিয়ার একটা গ্রামে থাকে। তার স্বামী রিকশা চালায়। সুফিয়া প্রথম ঋণ নিয়েছিল গ্রামীণ ব্যাংক থেকে, ১০,০০০ টাকা, একটা সেলাই মেশিন কেনার জন্য। সেটা ছিল ২০১২ সাল।</a:t>
            </a:r>
          </a:p>
          <a:p>
            <a:pPr>
              <a:spcAft>
                <a:spcPts val="600"/>
              </a:spcAft>
            </a:pPr>
            <a:r>
              <a:rPr sz="1400">
                <a:solidFill>
                  <a:srgbClr val="1F2937"/>
                </a:solidFill>
              </a:rPr>
              <a:t>সেলাই মেশিনটা কিনলো। কিছু কাজও পেলো। কিন্তু সাপ্তাহিক কিস্তি দিতে গিয়ে হিসাব মিলছিল না। সেলাই থেকে আয় ছিল অনিয়মিত, কিন্তু কিস্তি ছিল নিয়মিত। প্রতি বুধবার। সকাল দশটায়। কেন্দ্র মিটিংয়ে যেতেই হবে। টাকা দিতেই হবে।</a:t>
            </a:r>
          </a:p>
          <a:p>
            <a:pPr>
              <a:spcAft>
                <a:spcPts val="600"/>
              </a:spcAft>
            </a:pPr>
            <a:r>
              <a:rPr sz="1400">
                <a:solidFill>
                  <a:srgbClr val="1F2937"/>
                </a:solidFill>
              </a:rPr>
              <a:t>কিস্তি দিতে না পেরে সুফিয়া দ্বিতীয় ঋণ নিলো ব্র্যাক থেকে। সেই টাকায় গ্রামীণের কিস্তি দিলো। তারপর তৃতীয় ঋণ নিলো আশা থেকে। ব্র্যাকের কিস্তি দিতে। এই চক্রটাকে বলে "লোন সার্কুলারিটি" বা ঋণ চক্র। আর এটা বাংলাদেশের ক্ষুদ্রঋণ বাজারের সবচেয়ে বড় অন্ধকার দিক।</a:t>
            </a:r>
          </a:p>
          <a:p>
            <a:pPr>
              <a:spcAft>
                <a:spcPts val="600"/>
              </a:spcAft>
            </a:pPr>
            <a:r>
              <a:rPr sz="1400">
                <a:solidFill>
                  <a:srgbClr val="1F2937"/>
                </a:solidFill>
              </a:rPr>
              <a:t>window.PLOTLYENV=window.PLOTLYENV || {};                                if (document.getElementById("b8c21d2d-029f-4c28-be5e-0df1b3f33315")) {                    Plotly.newPlot(                        "b8c21d2d-029f-4c28-be5e-0df1b3f33315",                        [{"fill":"tozeroy","fillcolor":"rgba(192,57,43,0.08)","line":{"color":"#c0392b","width":3},"mode":"lines+markers","name":"বহু-ঋণ হার (%)","x":[2005,2007,2009,2011,2013,2015,2017,2019,2021,2023,2025],"y":[25.0,28.0,30.0,32.0,34.0,36.0,38.0,40.0,42.0,44.0,45.0],"type":"scatter"}],                        {"template":{"data":{"histogram2dcontour":[{"type":"histogram2dcontour","colorbar":{"outlinewidth":0,"ticks":""},"colorscale":[[0.0,"#0d0887"],[0.1111111111111111,"#46039f"],[0.2222222222222222,"#7201a8"],[0.333333333333333...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সুদের আসল চেহারা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ক্ষুদ্রঋণ প্রতিষ্ঠানগুলো বলে, তাদের সুদের হার ১২-১৫%। সরকারি সিলিং ২৭%। শুনতে মনে হয় যুক্তিসঙ্গত। কিন্তু এটা "ফ্ল্যাট রেট"। আর ফ্ল্যাট রেট বনাম কার্যকর সুদের হার (ইফেক্টিভ ইন্টারেস্ট রেট) এর মধ্যে একটা বিশাল ফাঁক আছে।</a:t>
            </a:r>
          </a:p>
          <a:p>
            <a:pPr>
              <a:spcAft>
                <a:spcPts val="600"/>
              </a:spcAft>
            </a:pPr>
            <a:r>
              <a:rPr sz="1400">
                <a:solidFill>
                  <a:srgbClr val="1F2937"/>
                </a:solidFill>
              </a:rPr>
              <a:t>window.PLOTLYENV=window.PLOTLYENV || {};                                if (document.getElementById("2d0a5dd5-7ecc-40e1-801e-bd4f322144aa")) {                    Plotly.newPlot(                        "2d0a5dd5-7ecc-40e1-801e-bd4f322144aa",                        [{"marker":{"color":["#95a5a6","#c0392b","#c0392b","#e74c3c"]},"text":["15%","27%","30%","35%"],"textposition":"outside","x":["ফ্ল্যাট রেট\n(ঘোষিত)","কার্যকর হার\n(EAR)","সার্ভিস চার্জ\nসহ","বীমা ও সঞ্চয়\nসহ মোট"],"y":[15,27,30,35],"type":"bar"}],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যখন ঋণ শেষ করে দেয়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সুফিয়ার গল্পে ফিরে যাই। তিনটা প্রতিষ্ঠানে ঋণ। মোট বকেয়া ৮০,০০০ টাকা। প্রতি সপ্তাহে তিনটা কিস্তি দিতে হয়। সব মিলিয়ে সপ্তাহে ২,৫০০ টাকা। তার পরিবারের মাসিক আয় ১২,০০০ টাকা। মাসে কিস্তি দিতে হচ্ছে ১০,০০০ টাকা। বাকি ২,০০০ টাকায় চারজনের সংসার চালাতে হয়।</a:t>
            </a:r>
          </a:p>
          <a:p>
            <a:pPr>
              <a:spcAft>
                <a:spcPts val="600"/>
              </a:spcAft>
            </a:pPr>
            <a:r>
              <a:rPr sz="1400">
                <a:solidFill>
                  <a:srgbClr val="1F2937"/>
                </a:solidFill>
              </a:rPr>
              <a:t>window.PLOTLYENV=window.PLOTLYENV || {};                                if (document.getElementById("93331027-9200-41c3-b51c-aca6bcf29e7c")) {                    Plotly.newPlot(                        "93331027-9200-41c3-b51c-aca6bcf29e7c",                        [{"marker":{"color":"#2980b9"},"name":"পোর্টফোলিও (শত কোটি টাকা)","text":["৳250","৳420","৳580","৳800","৳1,100","৳1,500","৳2,000","৳2,600","৳3,200","৳3,900","৳4,500"],"textposition":"outside","x":[2005,2007,2009,2011,2013,2015,2017,2019,2021,2023,2025],"y":[250,420,580,800,1100,1500,2000,2600,3200,3900,4500]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অন্ধ্র প্রদেশের আয়না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২০১০ সাল। ভারতের অন্ধ্র প্রদেশ। পৃথিবীর সবচেয়ে বড় ক্ষুদ্রঋণ সংকট ঘটলো সেখানে। SKS Microfinance, Spandana, Share Microfin, এরকম বড় বড় এমএফআই তখন হিসাব ছাড়া ঋণ দিচ্ছিল। "গ্রোথ অ্যাট এনি কস্ট।" প্রতি গ্রামে ৪-৫টা এমএফআই একসাথে কাজ করছিল। একই পরিবার ৬-৭টা ঋণ বহন করছিল।</a:t>
            </a:r>
          </a:p>
          <a:p>
            <a:pPr>
              <a:spcAft>
                <a:spcPts val="600"/>
              </a:spcAft>
            </a:pPr>
            <a:r>
              <a:rPr sz="1400">
                <a:solidFill>
                  <a:srgbClr val="1F2937"/>
                </a:solidFill>
              </a:rPr>
              <a:t>তারপর ভেঙে পড়লো সব। ঋণগ্রহীতারা কিস্তি দেওয়া বন্ধ করলো। রাজ্য সরকার জরুরি আইন জারি করলো। এমএফআইদের সংগ্রহ কার্যক্রম বন্ধ করা হলো। SKS এর শেয়ার দাম ৯০% পড়ে গেলো। ৮০ জনেরও বেশি ঋণগ্রহীতা আত্মহত্যা করলো।</a:t>
            </a:r>
          </a:p>
          <a:p>
            <a:pPr>
              <a:spcAft>
                <a:spcPts val="600"/>
              </a:spcAft>
            </a:pPr>
            <a:r>
              <a:rPr sz="1400">
                <a:solidFill>
                  <a:srgbClr val="1F2937"/>
                </a:solidFill>
              </a:rPr>
              <a:t>window.PLOTLYENV=window.PLOTLYENV || {};                                if (document.getElementById("206f724c-baec-40a0-a510-2399f57771c8")) {                    Plotly.newPlot(                        "206f724c-baec-40a0-a510-2399f57771c8",                        [{"marker":{"color":"#2980b9"},"name":"ঋণ প্রবেশ হার (%)","text":["28%","32%","22%","8%","6%"],"textposition":"outside","x":["বাংলাদেশ\n(২০২৫)","অন্ধ্র প্রদেশ\n(২০১০, সংকটপূর্ব)","কম্বোডিয়া\n(২০২৫)","কেনিয়া\n(২০২৫)","ফিলিপাইন\n(২০২৫)"],"y":[28,32,22,8,6],"type":"bar"},{"marker":{"color":"#c0392b"},"name":"বহু-ঋণ হার (%)","text":["45%","48%","35%","12%","10%"],"textposition":"outside","x":["বাংলাদেশ\n(২০২৫)","অন্ধ্র প্রদেশ\n(২০১০, সংকটপূর্ব)","কম্বোডিয়া\n(২০২৫)","কেনিয়া\n(২০২৫)","ফিলিপাইন\n(২০২৫)"],"y":[45,48,35,12,10],"type":"bar"}],                        {"template":{"data":{"histogram2dcontour":[{"type":"histogram2dcontour","colorbar":{"outlinewidth":0,"ticks":""},"colorscale":[[0.0,"#0...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তাহলে কী করা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ক্ষুদ্রঋণ কি পুরোটাই খারাপ? না। ক্ষুদ্রঋণ লাখ লাখ মানুষকে, বিশেষত নারীদের, প্রথমবার আনুষ্ঠানিক আর্থিক ব্যবস্থায় এনেছে। গ্রামে ব্যাংক না থাকলেও এমএফআই আছে। জরুরি মুহূর্তে মহাজনের কাছে না গিয়ে ক্ষুদ্রঋণ নেওয়ার সুযোগ, এটা একটা অগ্রগতি।</a:t>
            </a:r>
          </a:p>
          <a:p>
            <a:pPr>
              <a:spcAft>
                <a:spcPts val="600"/>
              </a:spcAft>
            </a:pPr>
            <a:r>
              <a:rPr sz="1400">
                <a:solidFill>
                  <a:srgbClr val="1F2937"/>
                </a:solidFill>
              </a:rPr>
              <a:t>কিন্তু প্রশ্ন হলো: ক্ষুদ্রঋণ কি দারিদ্র্য দূর করে? গবেষণা বলছে, না। MIT এর Abhijit Banerjee ও Esther Duflo (যারা নিজেরা ২০১৯ সালে নোবেল পেয়েছেন) ছয়টা দেশে র‍্যান্ডমাইজড কন্ট্রোল ট্রায়াল করে দেখিয়েছেন যে ক্ষুদ্রঋণ আয়ে সামান্য প্রভাব ফেলে, কিন্তু দারিদ্র্য দূর করে না। ক্ষুদ্রঋণ একটা আর্থিক সেবা, বিপ্লব না।</a:t>
            </a:r>
          </a:p>
          <a:p>
            <a:pPr>
              <a:spcAft>
                <a:spcPts val="600"/>
              </a:spcAft>
            </a:pPr>
            <a:r>
              <a:rPr sz="1400">
                <a:solidFill>
                  <a:srgbClr val="1F2937"/>
                </a:solidFill>
              </a:rPr>
              <a:t>window.PLOTLYENV=window.PLOTLYENV || {};                                if (document.getElementById("b7d51916-726e-428a-8792-a834d0cad0a5")) {                    Plotly.newPlot(                        "b7d51916-726e-428a-8792-a834d0cad0a5",                        [{"line":{"color":"#27ae60","width":3},"mode":"lines+markers","name":"দারিদ্র্যহার (%)","x":[2000,2005,2010,2013,2016,2019,2022,2025],"y":[48.9,40.0,31.5,26.4,24.3,20.5,18.7,17.5],"yaxis":"y","type":"scatter"},{"line":{"color":"#2980b9","dash":"dash","width":3},"mode":"lines+markers","name":"ঋণগ্রহীতা (মিলিয়ন)","x":[2000,2005,2010,2013,2016,2019,2022,2025],"y":[8.0,13.5,22.5,26.0,28.5,31.0,33.0,35.0],"yaxis":"y2","type":"scatter"}],                        {"template":{"data":{"histogram2dcontour":[{"type":"histogram2dcontour","colorbar":{"outlinewidth":0,"ticks":""},"colorscale":[[0.0,"#0d0887"],[0.1111111111111111,"#46039...</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