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মধ্যবিত্ত কোথায়?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রিনার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রিনা বেগম ঢাকার মোহাম্মদপুরে একটা দুই রুমের ফ্ল্যাটে থাকে। ভাড়া মাসে ১২,০০০ টাকা। স্বামী একটা প্রাইভেট কোম্পানিতে চাকরি করে, মাসে বেতন ৩৫,০০০ টাকা। রিনা নিজে একটা স্কুলে পড়ায়, মাসে পায় ১৮,০০০ টাকা। দুজন মিলে ৫৩,০০০ টাকা। এই টাকায় দুই সন্তান, বৃদ্ধ শাশুড়ি, ভাড়া, খাবার, বিদ্যুৎ, গ্যাস, ছেলেমেয়ের স্কুল, সব চালাতে হয়।</a:t>
            </a:r>
          </a:p>
          <a:p>
            <a:pPr>
              <a:spcAft>
                <a:spcPts val="600"/>
              </a:spcAft>
            </a:pPr>
            <a:r>
              <a:rPr sz="1400">
                <a:solidFill>
                  <a:srgbClr val="1F2937"/>
                </a:solidFill>
              </a:rPr>
              <a:t>রিনা নিজেকে মধ্যবিত্ত বলে। তার বাবা-মাও মধ্যবিত্ত ছিল। কিন্তু বাবা একা চাকরি করে চারজনের সংসার চালাতো, দুই বেলা মাছ-ভাত খেতো, বছরে একবার গ্রামে যেতো, ছেলেমেয়েদের স্কুলের বেতন দিতে কষ্ট হতো না। রিনা আর তার স্বামী দুজন মিলে আয় করে, তবু মাসের শেষে টাকা থাকে না। মাছ কেনে সপ্তাহে দুইদিন। গরুর মাংস কেনে ঈদে। ছেলের প্রাইভেট টিউটরের খরচ দিতে গিয়ে মেয়ের জন্য রাখতে পারে না। সঞ্চয়? শূন্য।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সংখ্যার ভাষায়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বৈষম্য মাপার সবচেয়ে পরিচিত মাপকাঠি হলো জিনি সহগ। ০ মানে পুরো সমতা (সবাই সমান আয় করে), ১ মানে পুরো বৈষম্য (একজন সব পায়, বাকিরা শূন্য)। বাস্তবে কোনো দেশ ০ বা ১ এ থাকে না। স্ক্যান্ডিনেভিয়ান দেশগুলো ০.২৫-০.৩০ এর মধ্যে। আমেরিকা ০.৩৯। ব্রাজিল ০.৪৮। দক্ষিণ আফ্রিকা ০.৬৩।</a:t>
            </a:r>
          </a:p>
          <a:p>
            <a:pPr>
              <a:spcAft>
                <a:spcPts val="600"/>
              </a:spcAft>
            </a:pPr>
            <a:r>
              <a:rPr sz="1400">
                <a:solidFill>
                  <a:srgbClr val="1F2937"/>
                </a:solidFill>
              </a:rPr>
              <a:t>বাংলাদেশ কোথায়? এই চার্টটা দেখুন:</a:t>
            </a:r>
          </a:p>
          <a:p>
            <a:pPr>
              <a:spcAft>
                <a:spcPts val="600"/>
              </a:spcAft>
            </a:pPr>
            <a:r>
              <a:rPr sz="1400">
                <a:solidFill>
                  <a:srgbClr val="1F2937"/>
                </a:solidFill>
              </a:rPr>
              <a:t>window.PLOTLYENV=window.PLOTLYENV || {};                                if (document.getElementById("bfaa7c8d-5b45-457f-b8aa-e31441753058")) {                    Plotly.newPlot(                        "bfaa7c8d-5b45-457f-b8aa-e31441753058",                        [{"fill":"tozeroy","fillcolor":"rgba(192,57,43,0.1)","line":{"color":"#c0392b","width":3},"marker":{"size":10},"mode":"lines+markers","name":"জিনি সহগ","x":[1983,1985,1988,1991,1995,2000,2005,2010,2016,2022],"y":[0.259,0.26899999999999996,0.28800000000000003,0.276,0.32899999999999996,0.33399999999999996,0.332,0.321,0.324,0.309],"type":"scatter"}],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মধ্যবিত্তের সংজ্ঞা</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মধ্যবিত্ত সংজ্ঞায়িত করা সোজা না। বিভিন্ন সংস্থা বিভিন্ন সংজ্ঞা দেয়।</a:t>
            </a:r>
          </a:p>
          <a:p>
            <a:pPr>
              <a:spcAft>
                <a:spcPts val="600"/>
              </a:spcAft>
            </a:pPr>
            <a:r>
              <a:rPr sz="1400">
                <a:solidFill>
                  <a:srgbClr val="1F2937"/>
                </a:solidFill>
              </a:rPr>
              <a:t>window.PLOTLYENV=window.PLOTLYENV || {};                                if (document.getElementById("83507588-8722-4110-a641-03fdc9a9388f")) {                    Plotly.newPlot(                        "83507588-8722-4110-a641-03fdc9a9388f",                        [{"marker":{"color":["#3498db","#e67e22","#e74c3c","#1a5276"]},"text":["60%","20%","5%","22%"],"textposition":"outside","x":["ADB\n(দৈনিক $২-$২০)","বিশ্বব্যাংক\n(দৈনিক $৬.৮৫-$২১.৭০)","পিউ রিসার্চ\n(দৈনিক $১০-$২০)","BBS-HIES\n(মাসিক ৳৩০,০০০-১,০০,০০০)"],"y":[60,20,5,22],"type":"bar"}],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চেপে ধরা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রিনার কথা মনে আছে? মাসে ৫৩,০০০ টাকা আয়। বিশ্বব্যাংকের হিসাবে সে মধ্যবিত্তের সীমানায় পড়ে। কিন্তু তার জীবনে মধ্যবিত্তের চিহ্ন কোথায়?</a:t>
            </a:r>
          </a:p>
          <a:p>
            <a:pPr>
              <a:spcAft>
                <a:spcPts val="600"/>
              </a:spcAft>
            </a:pPr>
            <a:r>
              <a:rPr sz="1400">
                <a:solidFill>
                  <a:srgbClr val="1F2937"/>
                </a:solidFill>
              </a:rPr>
              <a:t>সমস্যাটা একটা শব্দে বলা যায়: ভোগ সংকোচন। আয় বাড়ছে, কিন্তু জীবনযাত্রার ব্যয় আরো দ্রুত বাড়ছে। ফলে প্রকৃত ক্রয়ক্ষমতা কমছে।</a:t>
            </a:r>
          </a:p>
          <a:p>
            <a:pPr>
              <a:spcAft>
                <a:spcPts val="600"/>
              </a:spcAft>
            </a:pPr>
            <a:r>
              <a:rPr sz="1400">
                <a:solidFill>
                  <a:srgbClr val="1F2937"/>
                </a:solidFill>
              </a:rPr>
              <a:t>window.PLOTLYENV=window.PLOTLYENV || {};                                if (document.getElementById("3f6583cb-93e5-4b4c-b0b9-b7998e2b9445")) {                    Plotly.newPlot(                        "3f6583cb-93e5-4b4c-b0b9-b7998e2b9445",                        [{"marker":{"color":["#2980b9","#e74c3c","#e74c3c","#e74c3c","#e74c3c","#e74c3c"]},"text":["150%","190%","220%","280%","250%","200%"],"textposition":"outside","x":["মাথাপিছু\nআয়","খাদ্যমূল্য","বাড়ি ভাড়া","শিক্ষা\nখরচ","স্বাস্থ্য\nখরচ","পরিবহন\nখরচ"],"y":[150,190,220,280,250,200],"type":"bar"}],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বাকিরা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অর্থনীতির আকার প্রায় সমান দুটো দেশ আছে: ভিয়েতনাম আর ভারত (মাথাপিছু আয়ের হিসাবে)। তাদের মধ্যবিত্ত কেমন আছে?</a:t>
            </a:r>
          </a:p>
          <a:p>
            <a:pPr>
              <a:spcAft>
                <a:spcPts val="600"/>
              </a:spcAft>
            </a:pPr>
            <a:r>
              <a:rPr sz="1400">
                <a:solidFill>
                  <a:srgbClr val="1F2937"/>
                </a:solidFill>
              </a:rPr>
              <a:t>window.PLOTLYENV=window.PLOTLYENV || {};                                if (document.getElementById("bcf2f700-c21e-4c99-9608-5341bdea2e6a")) {                    Plotly.newPlot(                        "bcf2f700-c21e-4c99-9608-5341bdea2e6a",                        [{"marker":{"color":"#2980b9"},"name":"২০১০","text":["12%","15%","15%","10%","35%"],"textposition":"inside","x":["বাংলাদেশ","ইন্দোনেশিয়া","ভারত","ভিয়েতনাম","থাইল্যান্ড"],"y":[12,15,15,10,35],"type":"bar"},{"marker":{"color":"#27ae60"},"name":"২০১০-২০২৫ বৃদ্ধি","text":["+6%","+10%","+16%","+22%","+10%"],"textposition":"inside","x":["বাংলাদেশ","ইন্দোনেশিয়া","ভারত","ভিয়েতনাম","থাইল্যান্ড"],"y":[6,10,16,22,10],"type":"bar"}],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এখন কী করবেন?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একটু সৎ হই।</a:t>
            </a:r>
          </a:p>
          <a:p>
            <a:pPr>
              <a:spcAft>
                <a:spcPts val="600"/>
              </a:spcAft>
            </a:pPr>
            <a:r>
              <a:rPr sz="1400">
                <a:solidFill>
                  <a:srgbClr val="1F2937"/>
                </a:solidFill>
              </a:rPr>
              <a:t>বাংলাদেশে মধ্যবিত্ত হারিয়ে যাচ্ছে। জিডিপি বাড়ছে, কিন্তু সেই প্রবৃদ্ধি শীর্ষ ১০% এর পকেটে যাচ্ছে। আয় বৈষম্য লাতিন আমেরিকার পর্যায়ে পৌঁছেছে। মধ্যবিত্ত যেটুকু ছিল, জীবনযাত্রার ব্যয়বৃদ্ধি তাকে চেপে ধরছে। আর গরিব থেকে উপরে ওঠার সিঁড়ি ভেঙে পড়ছে।</a:t>
            </a:r>
          </a:p>
          <a:p>
            <a:pPr>
              <a:spcAft>
                <a:spcPts val="600"/>
              </a:spcAft>
            </a:pPr>
            <a:r>
              <a:rPr sz="1400">
                <a:solidFill>
                  <a:srgbClr val="1F2937"/>
                </a:solidFill>
              </a:rPr>
              <a:t>এটা শুধু অর্থনৈতিক সমস্যা না। মধ্যবিত্ত হলো সমাজের মেরুদণ্ড। গণতন্ত্র, আইনের শাসন, সুশাসন, এসব টিকে থাকে মধ্যবিত্তের জোরে। মধ্যবিত্ত ভোটার, করদাতা, উদ্যোক্তা, শিক্ষক, ডাক্তার, সাংবাদিক। মধ্যবিত্ত সংকুচিত হলে গণতন্ত্রও সংকুচিত হয়। ইতিহাস সাক্ষী: যেসব দেশে মধ্যবিত্ত দুর্বল, সেসব দেশে কর্তৃত্ববাদ শক্তিশালী।</a:t>
            </a:r>
          </a:p>
          <a:p>
            <a:pPr>
              <a:spcAft>
                <a:spcPts val="600"/>
              </a:spcAft>
            </a:pPr>
            <a:r>
              <a:rPr sz="1400">
                <a:solidFill>
                  <a:srgbClr val="1F2937"/>
                </a:solidFill>
              </a:rPr>
              <a:t>কী করা যায়? তিনটা জিনিস। অন্য দেশে পরীক্ষিত, বাস্তবসম্মত।</a:t>
            </a:r>
          </a:p>
          <a:p>
            <a:pPr>
              <a:spcAft>
                <a:spcPts val="600"/>
              </a:spcAft>
            </a:pPr>
            <a:r>
              <a:rPr sz="1400">
                <a:solidFill>
                  <a:srgbClr val="1F2937"/>
                </a:solidFill>
              </a:rPr>
              <a:t>এক, প্রগতিশীল কর ব্যবস্থা। বাংলাদেশে সম্পদ কর নেই। উত্তরাধিকার কর নেই। মূলধন লাভ কর (ক্যাপিটাল গেইনস ট্যাক্স) প্রায় নেই। ধনীরা সম্পদ জমাচ্ছে, কর দিচ্ছে না। অথচ সাধারণ মানুষ ভ্যাটের মাধ্যমে প্রতিটা পণ্যে কর দিচ্ছে। এটা উল্টাতে হবে। সম্পদ কর চালু করুন, শীর্ষ ১% এর ওপর। বাড়তি রাজস্ব দিয়ে শিক্ষা ও স্বাস্থ্যে বিনিয়োগ করুন। এটা ক্ষমতাসীনদের স্বার্থের বিরুদ্ধে যায়, জানি। কিন্তু বিকল্প কী? সমাজ ভেঙে পড়া?</a:t>
            </a:r>
          </a:p>
          <a:p>
            <a:pPr>
              <a:spcAft>
                <a:spcPts val="600"/>
              </a:spcAft>
            </a:pPr>
            <a:r>
              <a:rPr sz="1400">
                <a:solidFill>
                  <a:srgbClr val="1F2937"/>
                </a:solidFill>
              </a:rPr>
              <a:t>দুই, শিক্ষা ও দক্ষতায় বিনিয়োগ। বাংলাদেশ জিডিপির ২% শিক্ষায় ব্যয় করে। এটা পৃথিবীর সর্বনিম্নগুলোর একটা। অন্তত ৪% এ নিতে হবে। কিন্তু শুধু টাকা ঢাললেই হবে না। শিক্ষার মান বাড়াতে হবে। বৃত্তিমূলক প্রশিক্ষণ বাড়াতে হবে। আইটি, ইলেকট্রনিক্স, হেলথকেয়ার, এসব খাতে দক্ষ জনবল তৈরি করতে হবে। ভিয়েতনাম যেভাবে স্যামসাংয়ের জন্য দক্ষ শ্রমিক তৈরি করেছে, বাংলাদেশকেও সেই পথে যেতে হবে।</a:t>
            </a:r>
          </a:p>
          <a:p>
            <a:pPr>
              <a:spcAft>
                <a:spcPts val="600"/>
              </a:spcAft>
            </a:pPr>
            <a:r>
              <a:rPr sz="1400">
                <a:solidFill>
                  <a:srgbClr val="1F2937"/>
                </a:solidFill>
              </a:rPr>
              <a:t>তিন, বৈচিত্র্যময় শিল্পায়ন। গার্মেন্টস দারিদ্র্য কমায়, কিন্তু মধ্যবিত্ত তৈরি করে 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