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মোটরসাইকেলে বদলে গেছে গ্রাম</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দুই চাকার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রাজশাহীর গোদাগাড়ী উপজেলা। সকাল সাতটা। আমিনুল হকের বয়স ৩৫। সে একজন সবজি ব্যবসায়ী। প্রতিদিন ভোরে নিজের জমি থেকে শাক, টমেটো, লাউ তুলে বাজারে নিয়ে যায়। দশ বছর আগে এই কাজটা করতে তাকে ভ্যানগাড়িতে দুই ঘণ্টা লাগতো। এখন? মোটরসাইকেলের পেছনে বস্তা বেঁধে ত্রিশ মিনিটে পৌঁছে যায়। বাকি দেড় ঘণ্টায় সে আরেকটা ট্রিপ দিতে পারে, অথবা অন্য কাজ করতে পারে।</a:t>
            </a:r>
          </a:p>
          <a:p>
            <a:pPr>
              <a:spcAft>
                <a:spcPts val="600"/>
              </a:spcAft>
            </a:pPr>
            <a:r>
              <a:rPr sz="1400">
                <a:solidFill>
                  <a:srgbClr val="1F2937"/>
                </a:solidFill>
              </a:rPr>
              <a:t>আমিনুলের মোটরসাইকেলটা একটা চায়না বাইক। দাম দিয়েছে ৮৫,০০০ টাকা, কিস্তিতে। মাসে কিস্তি ৩,৫০০ টাকা। পেট্রল লাগে দিনে ১০০-১৫০ টাকা। কিন্তু এই মোটরসাইকেলটা তার আয় বাড়িয়ে দিয়েছে প্রায় দ্বিগুণ। আগে দিনে একবার বাজারে যেতে পারতো, এখন দুইবার। আগে শুধু গোদাগাড়ী বাজারে বিক্রি করতো, এখন রাজশাহী শহরেও যায়, যেখানে দাম ভালো পায়।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দুই চাকায় অর্থনীতি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অর্থনীতিবিদরা "মার্কেট অ্যাকসেস" নিয়ে কথা বলেন। একজন কৃষক তার ফসলের ন্যায্য দাম পায় কি না, সেটা নির্ভর করে সে কতগুলো বাজারে যেতে পারে তার উপর। যদি শুধু একটা স্থানীয় হাটে বিক্রি করতে হয়, মধ্যস্বত্বভোগী দাম ঠিক করে দেবে। কিন্তু যদি তিনটা বাজারে যেতে পারে, সে সবচেয়ে ভালো দাম বেছে নিতে পারে। মোটরসাইকেল এই মার্কেট অ্যাকসেস বদলে দিয়েছে।</a:t>
            </a:r>
          </a:p>
          <a:p>
            <a:pPr>
              <a:spcAft>
                <a:spcPts val="600"/>
              </a:spcAft>
            </a:pPr>
            <a:r>
              <a:rPr sz="1400">
                <a:solidFill>
                  <a:srgbClr val="1F2937"/>
                </a:solidFill>
              </a:rPr>
              <a:t>window.PLOTLYENV=window.PLOTLYENV || {};                                if (document.getElementById("7fc04124-ba9d-4c15-bc45-cbf160517fc3")) {                    Plotly.newPlot(                        "7fc04124-ba9d-4c15-bc45-cbf160517fc3",                        [{"marker":{"color":["#27ae60","#7f8c8d","#27ae60","#7f8c8d","#27ae60","#7f8c8d"]},"text":["18,500","13,200","12","5","20","55"],"textposition":"outside","x":["কৃষি আয়\n(মোটরসাইকেল আছে)","কৃষি আয়\n(মোটরসাইকেল নেই)","বাজারে যাওয়ার\nসংখ্যা\u002fমাসে\n(আছে)","বাজারে যাওয়ার\nসংখ্যা\u002fমাসে\n(নেই)","স্বাস্থ্যকেন্দ্রে\nযাওয়ার সময়\n(আছে, মিনিট)","স্বাস্থ্যকেন্দ্রে\nযাওয়ার সময়\n(নেই, মিনিট)"],"y":[18500,13200,12,5,20,55],"type":"bar"}],                        {"template":{"data":{"histogram2dcontour":[{"type":"histogram2dcontour","colorbar":{"outlinewidth":0,"ticks":""},"colorscale":[[0.0,"#0d0887"],[0.1111111111111111,"#46039f"],[0.2222222222222222,"#7201a8"],[0.3333333333333333,"#9c179e"],[0.4444444444444444,"#bd3786"],[0.5555555555555556,"#d8576b"],[0.6666666666666666,"#ed7953"],[0.7777777777777778,"#fb9f3a"],[0.88888888888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আমদানি ও শিল্প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মোটরসাইকেল তৈরি করে না, এটা বললে পুরোপুরি সত্য হবে না। বাংলাদেশে এখন কয়েকটা কোম্পানি মোটরসাইকেল "অ্যাসেম্বল" করে। বাজাজ, হিরো, টিভিএস, হোন্ডা, ইয়ামাহা, এরা সবাই ভারত বা জাপান থেকে যন্ত্রাংশ এনে বাংলাদেশে জোড়া লাগায়। স্থানীয় সংযোজনের হার (local content) মাত্র ১৫-২৫%। মানে মোটরসাইকেলের ইঞ্জিন, ইলেকট্রনিক্স, ফ্রেমের বড় অংশ আমদানি। বাংলাদেশে হয় শুধু চাকা, সিট, প্লাস্টিকের কভার, আর ফাইনাল অ্যাসেম্বলি।</a:t>
            </a:r>
          </a:p>
          <a:p>
            <a:pPr>
              <a:spcAft>
                <a:spcPts val="600"/>
              </a:spcAft>
            </a:pPr>
            <a:r>
              <a:rPr sz="1400">
                <a:solidFill>
                  <a:srgbClr val="1F2937"/>
                </a:solidFill>
              </a:rPr>
              <a:t>তার মানে প্রতিটা মোটরসাইকেল বিক্রির সাথে সাথে বিদেশে ডলার যাচ্ছে। কত যাচ্ছে?</a:t>
            </a:r>
          </a:p>
          <a:p>
            <a:pPr>
              <a:spcAft>
                <a:spcPts val="600"/>
              </a:spcAft>
            </a:pPr>
            <a:r>
              <a:rPr sz="1400">
                <a:solidFill>
                  <a:srgbClr val="1F2937"/>
                </a:solidFill>
              </a:rPr>
              <a:t>window.PLOTLYENV=window.PLOTLYENV || {};                                if (document.getElementById("7b682d77-6115-4101-9e38-0b30bc6f480b")) {                    Plotly.newPlot(                        "7b682d77-6115-4101-9e38-0b30bc6f480b",                        [{"marker":{"color":"#e67e22"},"text":["$200","$250","$310","$380","$440","$500","$560","$620","$700","$780","$650","$720","$850","$950","$1050","$1200"],"textposition":"outside","x":["2010","2011","2012","2013","2014","2015","2016","2017","2018","2019","2020","2021","2022","2023","2024","2025"],"y":[200,250,310,380,440,500,560,620,700,780,650,720,850,950,1050,1200],"type":"bar"}],                        {"template":{"data":{"histogram2dcontour":[{"type":"histogram2dcontour","colorbar":{"outlinewidth":0,"ticks":""},"colorscale":[[0.0,"#0d0887"],[0.1111111111111111,"#46039f"],[0.2222222222222222,"#7201a8"],[0.3333333333333333,"#9c179e"],[0.4444444444444444,"#bd3786"],[0.5555555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রক্তের দাম</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২০২৪ সালে বাংলাদেশে সড়ক দুর্ঘটনায় মারা গেছে প্রায় ৬,৫০০ মানুষ। এর মধ্যে মোটরসাইকেল-সংশ্লিষ্ট দুর্ঘটনায় মৃত্যু প্রায় ২,৮০০, মানে মোট সড়ক মৃত্যুর ৪৩%। দশ বছর আগে এই অনুপাত ছিল ২০%। মোটরসাইকেলের সংখ্যা যত বেড়েছে, মৃত্যুও তত বেড়েছে। কিন্তু মৃত্যুর হার মোটরসাইকেলের সংখ্যা বৃদ্ধির চেয়েও দ্রুত বেড়েছে।</a:t>
            </a:r>
          </a:p>
          <a:p>
            <a:pPr>
              <a:spcAft>
                <a:spcPts val="600"/>
              </a:spcAft>
            </a:pPr>
            <a:r>
              <a:rPr sz="1400">
                <a:solidFill>
                  <a:srgbClr val="1F2937"/>
                </a:solidFill>
              </a:rPr>
              <a:t>window.PLOTLYENV=window.PLOTLYENV || {};                                if (document.getElementById("0b321872-7151-4c42-99d7-a9947221ce70")) {                    Plotly.newPlot(                        "0b321872-7151-4c42-99d7-a9947221ce70",                        [{"marker":{"color":"#c0392b"},"name":"মোটরসাইকেল মৃত্যু","text":["1,050","1,180","1,340","1,520","1,680","1,450","1,620","1,950","2,250","2,550","2,800"],"textposition":"outside","x":[2015,2016,2017,2018,2019,2020,2021,2022,2023,2024,2025],"y":[1050,1180,1340,1520,1680,1450,1620,1950,2250,2550,2800],"type":"bar"},{"line":{"color":"#1a5276","width":2},"mode":"lines+markers","name":"মোট সড়ক মৃত্যুর শতাংশ (%)","text":["20.2%","22.3%","24.8%","27.1%","29.0%","28.4%","29.5%","33.1%","36.9%","40.5%","43.1%"],"textposition":"top center","x":[2015,2016,2017,2018,2019,2020,2021,2022,2023,2024,2025],"y":[606.0,669.0,744.0,813.0,870.0,852.0,885.0,993.0,1107.0,1215.0,1293.0],"yaxis":"y2","type":"scatter"}],                        {"template":{"data":{"histogram2dcontour":[{"type":"histogram2dcontour","colorbar":{"outlinewidth":0,"ticks":""},"colorscale":[[0.0,"#0d0887"],...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 করেছে?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ভিয়েতনাম আর ইন্দোনেশিয়ার গল্প বাংলাদেশের জন্য গুরুত্বপূর্ণ। কারণ তারা ঠিক একই পথ দিয়ে গেছে, কিন্তু অনেক আগে।</a:t>
            </a:r>
          </a:p>
          <a:p>
            <a:pPr>
              <a:spcAft>
                <a:spcPts val="600"/>
              </a:spcAft>
            </a:pPr>
            <a:r>
              <a:rPr sz="1400">
                <a:solidFill>
                  <a:srgbClr val="1F2937"/>
                </a:solidFill>
              </a:rPr>
              <a:t>ভিয়েতনামে ১৯৯০-এর দশকে মোটরসাইকেল বিপ্লব শুরু হয়। সস্তা চায়না বাইক বাজার দখল করলো। ২০০০ সালের মধ্যে মোটরসাইকেল হয়ে গেলো মূল পরিবহন। তারপর কী হলো? ভিয়েতনাম সরকার তিনটা কাজ করলো। এক: হোন্ডা, ইয়ামাহা, পিয়াজিওকে স্থানীয় উৎপাদনে আনলো। কারখানা বসালো, কর্মসংস্থান হলো, রপ্তানি শুরু হলো। দুই: ২০০৭ সালে হেলমেট আইন কঠোরভাবে প্রয়োগ করলো। প্রথম দুই মাসে ২০ লাখ জরিমানা দিলো। মৃত্যু কমলো নাটকীয়ভাবে। তিন: শহরগুলোতে মোটরসাইকেল-বান্ধব অবকাঠামো তৈরি করলো, পার্কিং, লেন, সিগন্যাল।</a:t>
            </a:r>
          </a:p>
          <a:p>
            <a:pPr>
              <a:spcAft>
                <a:spcPts val="600"/>
              </a:spcAft>
            </a:pPr>
            <a:r>
              <a:rPr sz="1400">
                <a:solidFill>
                  <a:srgbClr val="1F2937"/>
                </a:solidFill>
              </a:rPr>
              <a:t>ইন্দোনেশিয়ায়? একই রকম। জাকার্তায় মোটরসাইকেলের জন্য আলাদা লেন আছে। Go-Jek, ইন্দোনেশিয়ার রাইড-শেয়ারিং জায়ান্ট, এখন ৩০ বিলিয়ন ডলারের বেশি মূল্যের কোম্পানি। তারা শুধু রাইড-শেয়ারিং করে না, খাবার ডেলিভারি, পার্সেল ডেলিভারি, পেমেন্ট, সব করে। একটা মোটরসাইকেল অ্যাপ থেকে তৈরি হয়েছে দক্ষিণ-পূর্ব এশিয়ার অন্যতম বড় টেক কোম্পানি।</a:t>
            </a:r>
          </a:p>
          <a:p>
            <a:pPr>
              <a:spcAft>
                <a:spcPts val="600"/>
              </a:spcAft>
            </a:pPr>
            <a:r>
              <a:rPr sz="1400">
                <a:solidFill>
                  <a:srgbClr val="1F2937"/>
                </a:solidFill>
              </a:rPr>
              <a:t>window.PLOTLYENV=window.PLOTLYENV || {};                                if (document.getElementById("8defe150-9029-44ad-998e-18b84d2246cf")) {                    Plotly.newPlot(                        "8defe150-9029-44ad-998e-18b84d2246cf",                        [{"marker":{"color":["#e74c3c","#7f8c8d","#7f8c8d","#7f8c8d","#7f8c8d","#7f8c8d"]},"text":["65.2%","10.5%","4.8%","5.2%","8.3%","6.0%"],"textposition":"outside","x":["মোটরসাইকেল","অটোরিকশা\u002f\nসিএনজি","বাস\u002f\nমিনিবাস","ট্রাক\u002f\nলরি","প্রাইভেট\nকার","অ...</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সামনের রাস্তা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মোটরসাইকেল আর ফিরিয়ে নেওয়া যাবে না। ৪০ লাখ মোটরসাইকেল রাস্তায় আছে, প্রতি বছর আরো ৩-৪ লাখ যোগ হচ্ছে। ২০৩০ সালের মধ্যে এই সংখ্যা ৬০-৭০ লাখ হবে। প্রশ্ন হলো: আমরা কি এই বাস্তবতাকে মেনে নিয়ে পরিকল্পনা করবো, নাকি চোখ বুজে থাকবো আর প্রতি বছর আরো হাজার হাজার মানুষ মরবে?</a:t>
            </a:r>
          </a:p>
          <a:p>
            <a:pPr>
              <a:spcAft>
                <a:spcPts val="600"/>
              </a:spcAft>
            </a:pPr>
            <a:r>
              <a:rPr sz="1400">
                <a:solidFill>
                  <a:srgbClr val="1F2937"/>
                </a:solidFill>
              </a:rPr>
              <a:t>তিনটা কাজ করতে হবে।</a:t>
            </a:r>
          </a:p>
          <a:p>
            <a:pPr>
              <a:spcAft>
                <a:spcPts val="600"/>
              </a:spcAft>
            </a:pPr>
            <a:r>
              <a:rPr sz="1400">
                <a:solidFill>
                  <a:srgbClr val="1F2937"/>
                </a:solidFill>
              </a:rPr>
              <a:t>প্রথমত, নিরাপত্তা। ভিয়েতনাম মডেল অনুসরণ করে হেলমেট আইন কঠোরভাবে প্রয়োগ করতে হবে। শুধু আইন না, প্রয়োগ। প্রথম ছয় মাস নিরবচ্ছিন্ন অভিযান চালাতে হবে। এই একটা পদক্ষেপেই মোটরসাইকেল মৃত্যু ১৫-২০% কমানো সম্ভব। সাথে ড্রাইভিং লাইসেন্স প্রক্রিয়া সহজ করতে হবে, তবে প্রশিক্ষণ বাধ্যতামূলক রাখতে হবে। মোবাইল অ্যাপে লাইসেন্সের জন্য আবেদন, কাছের সেন্টারে ব্যবহারিক পরীক্ষা, সবমিলিয়ে এক সপ্তাহের মধ্যে লাইসেন্স পাওয়া যাবে এমন ব্যবস্থা করতে হবে।</a:t>
            </a:r>
          </a:p>
          <a:p>
            <a:pPr>
              <a:spcAft>
                <a:spcPts val="600"/>
              </a:spcAft>
            </a:pPr>
            <a:r>
              <a:rPr sz="1400">
                <a:solidFill>
                  <a:srgbClr val="1F2937"/>
                </a:solidFill>
              </a:rPr>
              <a:t>দ্বিতীয়ত, শিল্প। বাংলাদেশকে মোটরসাইকেল আমদানিকারক থেকে উৎপাদক হতে হবে। ভিয়েতনাম যেভাবে হোন্ডা আর ইয়ামাহার কারখানা টেনে এনেছে, বাংলাদেশও পারে। ১৭ কোটি মানুষের বাজার, প্রতি বছর ৩-৪ লাখ ইউনিটের চাহিদা, সস্তা শ্রম, এগুলো সবই আকর্ষণ। শুধু দরকার একটা পরিষ্কার শিল্পনীতি: ১০ বছরের মধ্যে স্থানীয় সংযোজনের হার ৭০% এ নিয়ে যাওয়ার লক্ষ্য, কর সুবিধা, বিশেষ অর্থনৈতিক অঞ্চলে জমি বরাদ্দ।</a:t>
            </a:r>
          </a:p>
          <a:p>
            <a:pPr>
              <a:spcAft>
                <a:spcPts val="600"/>
              </a:spcAft>
            </a:pPr>
            <a:r>
              <a:rPr sz="1400">
                <a:solidFill>
                  <a:srgbClr val="1F2937"/>
                </a:solidFill>
              </a:rPr>
              <a:t>আর সবচেয়ে বড় সুযোগ? ইলেকট্রিক মোটরসাইকেল। বাংলাদেশ যদি এখনই ইলেকট্রিক মোটরসাইকেলে বিনিয়োগ শুরু করে, দ্বিতীয় প্রজন্মের মোটরসাইকেল বিপ্লবে সে এগিয়ে থাকতে পারে। পেট্রল আমদানি বাবদ বছরে ১.৫ বিলিয়ন ডলার বাঁচবে। কার্বন নিঃসরণ কমবে। আর ইলেকট্রিক মোটরসাইকেলের প্রযুক্তি সহজ, ব্যাটারি আর মোটর, এটা পেট্রল ইঞ্জিনের চেয়ে কম জটিল, স্থানীয়ভাবে তৈরি করা সহজ।</a:t>
            </a:r>
          </a:p>
          <a:p>
            <a:pPr>
              <a:spcAft>
                <a:spcPts val="600"/>
              </a:spcAft>
            </a:pPr>
            <a:r>
              <a:rPr sz="1400">
                <a:solidFill>
                  <a:srgbClr val="1F2937"/>
                </a:solidFill>
              </a:rPr>
              <a:t>তৃতীয়ত, রাইড-শেয়ারিং নিয়ন্ত্র...</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