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পাসপোর্টের লাইনে কত ঘণ্টা?</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আগারগাঁওয়ের লাইন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ভোর সাড়ে চারটা। ঢাকার আগারগাঁও পাসপোর্ট অফিসের সামনে রাস্তায় মানুষ বসে আছে। কেউ প্লাস্টিকের চেয়ারে, কেউ ফুটপাতে। কেউ কেউ রাত দুটো থেকে। কারণ সকাল আটটায় অফিস খুলবে, আর টোকেন সীমিত। দেরি করলে আজও পারা যাবে না। গতকালও আসা হয়েছিল, "সার্ভার ডাউন" বলে ফেরত পাঠিয়েছে। তার আগের দিনও।</a:t>
            </a:r>
          </a:p>
          <a:p>
            <a:pPr>
              <a:spcAft>
                <a:spcPts val="600"/>
              </a:spcAft>
            </a:pPr>
            <a:r>
              <a:rPr sz="1400">
                <a:solidFill>
                  <a:srgbClr val="1F2937"/>
                </a:solidFill>
              </a:rPr>
              <a:t>রফিকুল ইসলাম। বয়স ৩২। গাজীপুরের টঙ্গী থেকে এসেছে। সৌদি আরবে কাজ করে, ছুটিতে এসেছে দুই মাসের জন্য। ই-পাসপোর্ট করাতে হবে, পুরনো এমআরপি পাসপোর্টের মেয়াদ শেষ। এজেন্ট বলেছিল ২১ দিনে হয়ে যাবে। দুই মাস হয়ে গেছে, পাসপোর্ট পায়নি। ভিসার মেয়াদ চলে যাচ্ছে। চাকরি হারাবে।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ই-পাসপোর্টের প্রতিশ্রুতি ও বাস্তবতা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২০২০ সালের ২২ জানুয়ারি বাংলাদেশ ই-পাসপোর্ট চালু করলো। তৎকালীন প্রধানমন্ত্রী নিজে প্রথম ই-পাসপোর্ট গ্রহণ করলেন। বলা হলো, এটা ডিজিটাল বাংলাদেশের মাইলফলক। আন্তর্জাতিক মানের বায়োমেট্রিক পাসপোর্ট, ICAO 9303 স্ট্যান্ডার্ড, পলিকার্বোনেট ডেটা পেজ, RFID চিপ। জার্মান কোম্পানি Veridos এর প্রযুক্তি। চুক্তি হয়েছিল প্রায় ৪,৬০০ কোটি টাকায়।</a:t>
            </a:r>
          </a:p>
          <a:p>
            <a:pPr>
              <a:spcAft>
                <a:spcPts val="600"/>
              </a:spcAft>
            </a:pPr>
            <a:r>
              <a:rPr sz="1400">
                <a:solidFill>
                  <a:srgbClr val="1F2937"/>
                </a:solidFill>
              </a:rPr>
              <a:t>প্রতিশ্রুতি ছিল বড় বড়: দ্রুত ডেলিভারি, লাইন কমবে, দালাল থাকবে না, সব কিছু অনলাইনে। বাস্তবতা? ভিন্ন।</a:t>
            </a:r>
          </a:p>
          <a:p>
            <a:pPr>
              <a:spcAft>
                <a:spcPts val="600"/>
              </a:spcAft>
            </a:pPr>
            <a:r>
              <a:rPr sz="1400">
                <a:solidFill>
                  <a:srgbClr val="1F2937"/>
                </a:solidFill>
              </a:rPr>
              <a:t>window.PLOTLYENV=window.PLOTLYENV || {};                                if (document.getElementById("b8a263fc-bfee-4985-a661-b79e02c2ffcd")) {                    Plotly.newPlot(                        "b8a263fc-bfee-4985-a661-b79e02c2ffcd",                        [{"fill":"tozeroy","fillcolor":"rgba(39,174,96,0.1)","line":{"color":"#27ae60","width":3},"mode":"lines+markers","name":"ই-পাসপোর্ট ইস্যু (ক্রমযোজিত)","x":[2020,2021,2022,2023,2024,2025],"y":[0.8,2.5,5.2,9.0,14.0,19.5],"type":"scatter"},{"line":{"color":"#1a5276","dash":"dash","width":2},"mode":"lines+markers","name":"মোট বৈধ পাসপোর্ট (আনুমানিক)","x":[2020,2021,2022,2023,2024,2025],"y":[22.0,22.5,23.0,24.0,25.0,26.0],"type":"scatter"}],                        {"template":{"data":{"histogram2dcontour":[{"type":"histogram2dcontour","colorbar":{"outlinewidth":0,"ticks":""},"colorscale":[[0.0,"#0d0887"],[0.1111111111111111,"#46039f"],[0.2222222222222222,"#7201a8"],[0.3333333333333333,"#9c179e"],[0.4444444444444444,"#bd3786"],[0.5555555555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দালালের রাজত্ব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যেখানে দীর্ঘ লাইন, সেখানে দালাল। এটা বাংলাদেশের চিরায়ত সূত্র। পাসপোর্ট অফিসেও এর ব্যতিক্রম নেই।</a:t>
            </a:r>
          </a:p>
          <a:p>
            <a:pPr>
              <a:spcAft>
                <a:spcPts val="600"/>
              </a:spcAft>
            </a:pPr>
            <a:r>
              <a:rPr sz="1400">
                <a:solidFill>
                  <a:srgbClr val="1F2937"/>
                </a:solidFill>
              </a:rPr>
              <a:t>আগারগাঁও পাসপোর্ট অফিসের গেটের বাইরে দালালরা দাঁড়িয়ে থাকে। তারা প্রকাশ্যে বলে, "২,০০০ টাকা দিলে আজই ফাইল জমা হবে, লাইনে দাঁড়াতে হবে না।" "৫,০০০ দিলে পুলিশ ক্লিয়ারেন্স দুই দিনে।" "১০,০০০ থেকে ১৫,০০০ দিলে ১৫ দিনে পাসপোর্ট হাতে।" "২০,০০০ থেকে ২৫,০০০ দিলে জরুরি পাসপোর্ট ৭ দিনে।"</a:t>
            </a:r>
          </a:p>
          <a:p>
            <a:pPr>
              <a:spcAft>
                <a:spcPts val="600"/>
              </a:spcAft>
            </a:pPr>
            <a:r>
              <a:rPr sz="1400">
                <a:solidFill>
                  <a:srgbClr val="1F2937"/>
                </a:solidFill>
              </a:rPr>
              <a:t>এই হিসাবটা বুঝুন:</a:t>
            </a:r>
          </a:p>
          <a:p>
            <a:pPr>
              <a:spcAft>
                <a:spcPts val="600"/>
              </a:spcAft>
            </a:pPr>
            <a:r>
              <a:rPr sz="1400">
                <a:solidFill>
                  <a:srgbClr val="1F2937"/>
                </a:solidFill>
              </a:rPr>
              <a:t>window.PLOTLYENV=window.PLOTLYENV || {};                                if (document.getElementById("dec999d8-49f4-4bbc-a126-4a006761c624")) {                    Plotly.newPlot(                        "dec999d8-49f4-4bbc-a126-4a006761c624",                        [{"marker":{"color":["#27ae60","#27ae60","#e67e22","#c0392b","#c0392b"]},"text":["৳3,450","৳6,900","৳15,000","৳25,000","৳20,000"],"textposition":"outside","x":["সরকারি ফি\n(সাধারণ)","সরকারি ফি\n(জরুরি)","দালালসহ\n(সাধারণ)","দালালসহ\n(জরুরি)","মোট প্রকৃত খরচ\n(যাতায়াত + সময়সহ)"],"y":[3450,6900,15000,25000,20000],"type":"bar"}],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অন্যরা কীভাবে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পাসপোর্ট ব্যবস্থা কতটা পিছিয়ে, সেটা বুঝতে অন্য দেশের সাথে তুলনা করা দরকার।</a:t>
            </a:r>
          </a:p>
          <a:p>
            <a:pPr>
              <a:spcAft>
                <a:spcPts val="600"/>
              </a:spcAft>
            </a:pPr>
            <a:r>
              <a:rPr sz="1400">
                <a:solidFill>
                  <a:srgbClr val="1F2937"/>
                </a:solidFill>
              </a:rPr>
              <a:t>window.PLOTLYENV=window.PLOTLYENV || {};                                if (document.getElementById("4deb0548-43f3-4a56-9676-2011c12bac4d")) {                    Plotly.newPlot(                        "4deb0548-43f3-4a56-9676-2011c12bac4d",                        [{"marker":{"color":["#27ae60","#27ae60","#27ae60","#e67e22","#e67e22","#c0392b"]},"text":["1 দিন","4 দিন","5 দিন","10 দিন","21 দিন","120 দিন"],"textposition":"outside","x":["মালয়েশিয়া","ভারত","ইন্দোনেশিয়া","ফিলিপাইন","বাংলাদেশ\n(সরকারি)","বাংলাদেশ\n(বাস্তব)"],"y":[1,4,5,10,21,120]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শুধু পাসপোর্ট না, পুরো ব্যবস্থাটাই এমন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পাসপোর্ট সংকটকে আলাদা করে দেখলে ভুল হবে। এটা বাংলাদেশের সরকারি সেবার একটা বৃহত্তর সমস্যার অংশ। পাসপোর্ট, জন্ম নিবন্ধন, জমির দলিল, ট্রেড লাইসেন্স, ড্রাইভিং লাইসেন্স, প্রতিটা সরকারি সেবায় একই সমস্যা: লাইন, দালাল, বিলম্ব, আর ঘুষ।</a:t>
            </a:r>
          </a:p>
          <a:p>
            <a:pPr>
              <a:spcAft>
                <a:spcPts val="600"/>
              </a:spcAft>
            </a:pPr>
            <a:r>
              <a:rPr sz="1400">
                <a:solidFill>
                  <a:srgbClr val="1F2937"/>
                </a:solidFill>
              </a:rPr>
              <a:t>window.PLOTLYENV=window.PLOTLYENV || {};                                if (document.getElementById("d10cda79-69bc-413f-a7a6-0bb62bf16d7b")) {                    Plotly.newPlot(                        "d10cda79-69bc-413f-a7a6-0bb62bf16d7b",                        [{"marker":{"color":["#c0392b","#c0392b","#c0392b","#e67e22","#e67e22","#27ae60"]},"text":["9.0 মাস","4.0 মাস","4.5 মাস","3.0 মাস","2.0 মাস","1.5 মাস"],"textposition":"outside","x":["জমি নামজারি","পাসপোর্ট\n(বাস্তব)","ড্রাইভিং\nলাইসেন্স","ট্রেড\nলাইসেন্স","ইউটিলিটি\nসংযোগ","জন্ম\nনিবন্ধন"],"y":[9.0,4.0,4.5,3.0,2.0,1.5]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কত টাকা আসে, কত টাকা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পাসপোর্ট সেবা সরকারের জন্য একটা বড় রাজস্বের উৎস। এই চার্টটা দেখুন:</a:t>
            </a:r>
          </a:p>
          <a:p>
            <a:pPr>
              <a:spcAft>
                <a:spcPts val="600"/>
              </a:spcAft>
            </a:pPr>
            <a:r>
              <a:rPr sz="1400">
                <a:solidFill>
                  <a:srgbClr val="1F2937"/>
                </a:solidFill>
              </a:rPr>
              <a:t>window.PLOTLYENV=window.PLOTLYENV || {};                                if (document.getElementById("4e662442-530e-4fbc-856e-51a7a671f884")) {                    Plotly.newPlot(                        "4e662442-530e-4fbc-856e-51a7a671f884",                        [{"marker":{"color":"#1a5276"},"name":"পাসপোর্ট ফি রাজস্ব","text":["৳1,200","৳650","৳1,400","৳1,800","৳2,200","৳2,600","৳2,900"],"textposition":"outside","x":["2019","2020","2021","2022","2023","2024","2025"],"y":[1200,650,1400,1800,2200,2600,2900],"type":"bar"},{"marker":{"color":"#e67e22"},"name":"DIP বাজেট বরাদ্দ","text":["৳320","৳280","৳350","৳380","৳420","৳450","৳480"],"textposition":"outside","x":["2019","2020","2021","2022","2023","2024","2025"],"y":[320,280,350,380,420,450,480],"type":"bar"}],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