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অবসরে কী হবে?</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আব্দুর রহিমের শেষ বয়স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আব্দুর রহিম। বয়স ৬৮। চট্টগ্রামের বোয়ালখালীর একটা গ্রামে থাকে। সারাজীবন রিকশা চালিয়েছে। শহরে। ভোর ৫টায় বেরিয়ে রাত ৯টায় ফিরতো। রোদ, বৃষ্টি, ঝড়, কোনো কিছুতে ছুটি নেই। দিনে আয় ছিল ৩০০-৪০০ টাকা। তিন ছেলেমেয়ে বড় করেছে। বউয়ের চিকিৎসা করিয়েছে। একটা টিনের ঘর বানিয়েছে।</a:t>
            </a:r>
          </a:p>
          <a:p>
            <a:pPr>
              <a:spcAft>
                <a:spcPts val="600"/>
              </a:spcAft>
            </a:pPr>
            <a:r>
              <a:rPr sz="1400">
                <a:solidFill>
                  <a:srgbClr val="1F2937"/>
                </a:solidFill>
              </a:rPr>
              <a:t>এখন আর রিকশা চালাতে পারে না। হাঁটুতে ব্যথা। চোখে ঝাপসা দেখে। শরীরে আগের শক্তি নেই।</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পেনশন যাদের আছে, যাদের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পেনশন পায় কারা? সরকারি কর্মচারী। ব্যস। প্রায় ১৩ লাখ অবসরপ্রাপ্ত সরকারি কর্মচারী ও তাদের পরিবার সরকারি পেনশন পায়। বেসরকারি খাতে কিছু বড় প্রতিষ্ঠানে প্রভিডেন্ট ফান্ড আছে, কিন্তু সেটা মোট শ্রমশক্তির ৫%-এর কম। বাকি ৮৫%+ মানুষ? কিছুই নেই।</a:t>
            </a:r>
          </a:p>
          <a:p>
            <a:pPr>
              <a:spcAft>
                <a:spcPts val="600"/>
              </a:spcAft>
            </a:pPr>
            <a:r>
              <a:rPr sz="1400">
                <a:solidFill>
                  <a:srgbClr val="1F2937"/>
                </a:solidFill>
              </a:rPr>
              <a:t>window.PLOTLYENV=window.PLOTLYENV || {};                                if (document.getElementById("0aec780e-93ce-4ef1-bcac-8b5f63bc13bb")) {                    Plotly.newPlot(                        "0aec780e-93ce-4ef1-bcac-8b5f63bc13bb",                        [{"marker":{"color":["#e74c3c","#e67e22","#e67e22","#e67e22","#27ae60","#27ae60","#27ae60"]},"text":["6%","24%","32%","18%","56%","68%","47%"],"textposition":"outside","x":["বাংলাদেশ","ভারত","ভিয়েতনাম","ইন্দোনেশিয়া","থাইল্যান্ড","চীন","বিশ্ব গড়"],"y":[6,24,32,18,56,68,47],"type":"bar"}],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বুড়িয়ে যাওয়া দেশ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জনতাত্ত্বিকরা একটা সূচক ব্যবহার করেন: বৃদ্ধ নির্ভরশীলতা অনুপাত। প্রতি ১০০ জন কর্মক্ষম মানুষের (১৫-৬৪ বছর) বিপরীতে কতজন প্রবীণ (৬৫+) আছে।</a:t>
            </a:r>
          </a:p>
          <a:p>
            <a:pPr>
              <a:spcAft>
                <a:spcPts val="600"/>
              </a:spcAft>
            </a:pPr>
            <a:r>
              <a:rPr sz="1400">
                <a:solidFill>
                  <a:srgbClr val="1F2937"/>
                </a:solidFill>
              </a:rPr>
              <a:t>window.PLOTLYENV=window.PLOTLYENV || {};                                if (document.getElementById("c7868b58-39a9-437e-a15a-d93c91884abb")) {                    Plotly.newPlot(                        "c7868b58-39a9-437e-a15a-d93c91884abb",                        [{"line":{"color":"#1a5276","width":3},"mode":"lines+markers","name":"বাংলাদেশ (প্রকৃত)","x":[2000,2005,2010,2015,2020,2025],"y":[6.4,6.6,6.9,7.2,7.8,8.2],"type":"scatter"},{"line":{"color":"#1a5276","dash":"dash","width":2},"mode":"lines+markers","name":"বাংলাদেশ (প্রক্ষেপণ)","x":[2025,2030,2035,2040,2050,2060,2075],"y":[8.2,9.8,11.5,13.8,18.5,24.2,31.2],"type":"scatter"},{"line":{"color":"#e67e22","dash":"dot","width":1.5},"mode":"lines","name":"ভারত","x":[2000,2005,2010,2015,2020,2025,2030,2035,2040,2050,2060,2075],"y":[7.2,7.5,7.8,8.3,9.5,10.2,11.5,13.0,14.8,19.2,24.0,30.5]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সার্বজনীন পেনশন স্কিম, স্বপ্ন নাকি বাস্তব?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২০২৩ সালের আগস্টে বাংলাদেশ সরকার "সার্বজনীন পেনশন ব্যবস্থাপনা আইন, ২০২৩" পাশ করলো। চারটা স্কিম চালু করলো: "প্রবাস" (প্রবাসীদের জন্য), "প্রগতি" (বেসরকারি চাকরিজীবীদের জন্য), "সুরক্ষা" (অনানুষ্ঠানিক খাতের শ্রমিকদের জন্য), "সমতা" (নিম্ন আয়ের মানুষদের জন্য, সরকারি ভর্তুকিসহ)।</a:t>
            </a:r>
          </a:p>
          <a:p>
            <a:pPr>
              <a:spcAft>
                <a:spcPts val="600"/>
              </a:spcAft>
            </a:pPr>
            <a:r>
              <a:rPr sz="1400">
                <a:solidFill>
                  <a:srgbClr val="1F2937"/>
                </a:solidFill>
              </a:rPr>
              <a:t>ধারণাটা চমৎকার। ১৮-৫০ বছর বয়সী যেকোনো বাংলাদেশি নাগরিক মাসে ১,০০০ থেকে ৫,০০০ টাকা জমা দিতে পারবে। ৬০ বছর বয়সে মাসিক পেনশন পাবে। সরকার "সমতা" স্কিমে অর্ধেক চাঁদা দেবে।</a:t>
            </a:r>
          </a:p>
          <a:p>
            <a:pPr>
              <a:spcAft>
                <a:spcPts val="600"/>
              </a:spcAft>
            </a:pPr>
            <a:r>
              <a:rPr sz="1400">
                <a:solidFill>
                  <a:srgbClr val="1F2937"/>
                </a:solidFill>
              </a:rPr>
              <a:t>কিন্তু দুই বছর পরে কী অবস্থা?</a:t>
            </a:r>
          </a:p>
          <a:p>
            <a:pPr>
              <a:spcAft>
                <a:spcPts val="600"/>
              </a:spcAft>
            </a:pPr>
            <a:r>
              <a:rPr sz="1400">
                <a:solidFill>
                  <a:srgbClr val="1F2937"/>
                </a:solidFill>
              </a:rPr>
              <a:t>window.PLOTLYENV=window.PLOTLYENV || {};                                if (document.getElementById("92bfdcf8-af4d-4ade-8559-093572160441")) {                    Plotly.newPlot(                        "92bfdcf8-af4d-4ade-8559-093572160441",                        [{"marker":{"color":"#2980b9"},"text":["1.2 লাখ","4.5 লাখ","8.3 লাখ","12.8 লাখ","18.5 লাখ","24.0 লাখ","32.0 লাখ"],"textposition":"outside","x":["আগস্ট\n২০২৩","নভেম্বর\n২০২৩","ফেব্রুয়ারি\n২০২৪","মে\n২০২৪","আগস্ট\n২০২৪","নভেম্বর\n২০২৪","ফেব্রুয়ারি\n২০২৫"],"y":[1.2,4.5,8.3,12.8,18.5,24.0,32.0],"type":"bar"}],                        {"template":{"data":{"histogram2dcontour":[{"type":"histogram2dcontour","colorbar":{"outlinewidth":0,"ticks":""},"colorscale":[[0.0,"#0d0887"],[0.1111111111111111,"#46039f"],[0.2222222222222222,"#7201a8"],[0.3333333333333333,"#9c179e"],[0.4444444444444444,"#bd3786"],[0.5555555555555556,"#d8576b"],[0.6666666666666666,"#ed7953"],[0.7777777777777778,"#fb9f3a"],[0.88888888...</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অন্যরা কী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একার সমস্যা না এটা। উন্নয়নশীল দেশগুলোর বেশিরভাগই একই চ্যালেঞ্জের মুখোমুখি: বিশাল অনানুষ্ঠানিক খাত, কম আয়, দুর্বল প্রাতিষ্ঠানিক ভিত্তি। কিন্তু কিছু দেশ এই সমস্যার সমাধান খুঁজে বের করেছে।</a:t>
            </a:r>
          </a:p>
          <a:p>
            <a:pPr>
              <a:spcAft>
                <a:spcPts val="600"/>
              </a:spcAft>
            </a:pPr>
            <a:r>
              <a:rPr sz="1400">
                <a:solidFill>
                  <a:srgbClr val="1F2937"/>
                </a:solidFill>
              </a:rPr>
              <a:t>window.PLOTLYENV=window.PLOTLYENV || {};                                if (document.getElementById("e0db693d-681d-4469-a620-e41731f0129a")) {                    Plotly.newPlot(                        "e0db693d-681d-4469-a620-e41731f0129a",                        [{"marker":{"color":["#e74c3c","#16a085","#27ae60","#8e44ad","#e67e22"]},"orientation":"h","text":["3.2M","3.8M","18.5M","14.2M","50.0M"],"textposition":"outside","x":[3.2,3.8,18.5,14.2,50.0],"y":["বাংলাদেশ\n(UPS)","কেনিয়া\n(M-Pesa)","ভিয়েতনাম\n(VSS)","থাইল্যান্ড\n(NSF)","ভারত\n(PM-SYM)"],"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২০৫০ সালে দুটো পথ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দুটো ভবিষ্যৎ কল্পনা করি।</a:t>
            </a:r>
          </a:p>
          <a:p>
            <a:pPr>
              <a:spcAft>
                <a:spcPts val="600"/>
              </a:spcAft>
            </a:pPr>
            <a:r>
              <a:rPr sz="1400">
                <a:solidFill>
                  <a:srgbClr val="1F2937"/>
                </a:solidFill>
              </a:rPr>
              <a:t>পথ ১: কিছু না করলে। ২০৫০ সাল। ৩.৬ কোটি প্রবীণ। তাদের অর্ধেকের বেশি দরিদ্র। পেনশন কাভারেজ ১০%-এর নিচে (কারণ সার্বজনীন পেনশন স্কিম কম নিবন্ধনের কারণে কার্যকর হয়নি)। বয়স্ক ভাতা মাসে ১,০০০ টাকা (মূল্যস্ফীতির পর প্রায় অর্থহীন)। হাসপাতালে প্রবীণদের ভিড়, কিন্তু চিকিৎসা খরচ দেওয়ার সামর্থ্য নেই। গ্রামে একা থাকা বৃদ্ধদের সংখ্যা বাড়ছে। কেউ দেখার নেই। এটা একটা নীরব মানবিক সংকট।</a:t>
            </a:r>
          </a:p>
          <a:p>
            <a:pPr>
              <a:spcAft>
                <a:spcPts val="600"/>
              </a:spcAft>
            </a:pPr>
            <a:r>
              <a:rPr sz="1400">
                <a:solidFill>
                  <a:srgbClr val="1F2937"/>
                </a:solidFill>
              </a:rPr>
              <a:t>পথ ২: এখনই শুরু করলে। ২০৫০ সাল। সার্বজনীন পেনশন স্কিমে ৫ কোটি মানুষ নিবন্ধিত। বিকাশ/নগদের মাধ্যমে চাঁদা সংগ্রহ, প্রতি মাসে। সরকারি ম্যাচিং কন্ট্রিবিউশন নিম্ন আয়ের মানুষদের জন্য। ২৫ বছর ধরে জমানো তহবিল পেশাদারভাবে বিনিয়োগ করা হয়েছে। প্রতিটা প্রবীণ ন্যূনতম মাসিক পেনশন পাচ্ছে যেটা দিয়ে মৌলিক চাহিদা মেটানো সম্ভব। প্রবীণ দারিদ্র্য অর্ধেকে নেমে এসেছে।</a:t>
            </a:r>
          </a:p>
          <a:p>
            <a:pPr>
              <a:spcAft>
                <a:spcPts val="600"/>
              </a:spcAft>
            </a:pPr>
            <a:r>
              <a:rPr sz="1400">
                <a:solidFill>
                  <a:srgbClr val="1F2937"/>
                </a:solidFill>
              </a:rPr>
              <a:t>window.PLOTLYENV=window.PLOTLYENV || {};                                if (document.getElementById("e0db693d-681d-4469-a620-e41731f0129a")) {                    Plotly.newPlot(                        "e0db693d-681d-4469-a620-e41731f0129a",                        [{"marker":{"color":["#e74c3c","#16a085","#27ae60","#8e44ad","#e67e22"]},"orientation":"h","text":["3.2M","3.8M","18.5M","14.2M","50.0M"],"textposition":"outside","x":[3.2,3.8,18.5,14.2,50.0],"y":["বাংলাদেশ\n(UPS)","কেনিয়া\n(M-Pesa)","ভিয়েতনাম\n(VSS)","থাইল্যান্ড\n(NSF)","ভারত\n(PM-SYM)"],"type":"bar"}],                        {"template":{"data":{"histogram2dcontour":[{"type":"histogram2dcontour","colorbar":{"outl...</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