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প্লাস্টিকে ডুবছে বাংলাদেশ</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পলিথিনের রাজত্ব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২০০২ সালের ১ জানুয়ারি। বাংলাদেশ সরকার ঘোষণা দিলো: পলিথিন ব্যাগ নিষিদ্ধ। পৃথিবীর প্রথম দেশগুলোর একটি যেটা এই সাহসী পদক্ষেপ নিয়েছিল। সেই সময় বিশ্ব সংবাদমাধ্যম প্রশংসায় ভাসছিল। "বাংলাদেশ পথ দেখাচ্ছে," লিখেছিল গার্ডিয়ান।</a:t>
            </a:r>
          </a:p>
          <a:p>
            <a:pPr>
              <a:spcAft>
                <a:spcPts val="600"/>
              </a:spcAft>
            </a:pPr>
            <a:r>
              <a:rPr sz="1400">
                <a:solidFill>
                  <a:srgbClr val="1F2937"/>
                </a:solidFill>
              </a:rPr>
              <a:t>২৪ বছর পেরিয়ে গেছে। আজ ঢাকার রাস্তায় হাঁটুন। কদমতলীর গলিতে, মিরপুরের বাজারে, গুলশানের সুপারশপে। সব জায়গায় পলিথিন। ফলের দোকানে, মাছের বাজারে, চায়ের কাপে, এমনকি রুটির ভেতরে। পলিথিন ব্যাগ নিষিদ্ধ, কিন্তু প্লাস্টিক? প্লাস্টিক সর্বত্র। নিষেধাজ্ঞা কাগজে আছে, বাস্তবে নেই।</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যখন বৃষ্টি আসে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ঢাকায় বৃষ্টি মানে জলাবদ্ধতা। এটা নতুন কিছু না। কিন্তু কেন? ঢাকায় কি ড্রেনেজ ব্যবস্থা নেই? আছে। ব্রিটিশ আমলের ড্রেনেজ আছে, নতুন ড্রেনও আছে। সমস্যা হলো, সেগুলো কাজ করে না। কারণ? প্লাস্টিক।</a:t>
            </a:r>
          </a:p>
          <a:p>
            <a:pPr>
              <a:spcAft>
                <a:spcPts val="600"/>
              </a:spcAft>
            </a:pPr>
            <a:r>
              <a:rPr sz="1400">
                <a:solidFill>
                  <a:srgbClr val="1F2937"/>
                </a:solidFill>
              </a:rPr>
              <a:t>ঢাকা ওয়াসা আর সিটি করপোরেশনের জরিপ অনুযায়ী, ঢাকার ড্রেনেজ ব্যবস্থার প্রায় ৮০% কোনো না কোনো সময়ে প্লাস্টিক বর্জ্যের কারণে বন্ধ থাকে। আশি শতাংশ।</a:t>
            </a:r>
          </a:p>
          <a:p>
            <a:pPr>
              <a:spcAft>
                <a:spcPts val="600"/>
              </a:spcAft>
            </a:pPr>
            <a:r>
              <a:rPr sz="1400">
                <a:solidFill>
                  <a:srgbClr val="1F2937"/>
                </a:solidFill>
              </a:rPr>
              <a:t>window.PLOTLYENV=window.PLOTLYENV || {};                                if (document.getElementById("9a522224-eb11-4baf-9802-431593b909c5")) {                    Plotly.newPlot(                        "9a522224-eb11-4baf-9802-431593b909c5",                        [{"fill":"tozeroy","fillcolor":"rgba(192,57,43,0.1)","line":{"color":"#c0392b","width":3},"mode":"lines+markers","name":"প্লাস্টিকে বন্ধ ড্রেনের শতাংশ","x":[2010,2012,2014,2016,2018,2020,2022,2024,2025],"y":[55,60,63,68,72,75,78,80,80],"type":"scatter"}],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নদীর বিষ, সমুদ্রের কান্না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পৃথিবীর অন্যতম বৃহৎ প্লাস্টিক নদী-দূষণকারী দেশ। এটা বলতে কষ্ট লাগে, কিন্তু তথ্য মিথ্যা বলে না। গঙ্গা-ব্রহ্মপুত্র-মেঘনা অববাহিকা দিয়ে প্রতি বছর আনুমানিক ৭৩,০০০ টন প্লাস্টিক বঙ্গোপসাগরে পড়ছে। এই পরিমাণ বিশ্বের নদী-বাহিত প্লাস্টিক দূষণের একটি উল্লেখযোগ্য অংশ।</a:t>
            </a:r>
          </a:p>
          <a:p>
            <a:pPr>
              <a:spcAft>
                <a:spcPts val="600"/>
              </a:spcAft>
            </a:pPr>
            <a:r>
              <a:rPr sz="1400">
                <a:solidFill>
                  <a:srgbClr val="1F2937"/>
                </a:solidFill>
              </a:rPr>
              <a:t>window.PLOTLYENV=window.PLOTLYENV || {};                                if (document.getElementById("f65ef4ea-93f8-4d7a-9874-dd1e27aae288")) {                    Plotly.newPlot(                        "f65ef4ea-93f8-4d7a-9874-dd1e27aae288",                        [{"marker":{"color":["#c0392b","#c0392b","#c0392b","#c0392b","#e67e22","#e67e22","#27ae60","#27ae60"]},"text":["520","410","380","350","280","190","85","60"],"textposition":"outside","x":["বুড়িগঙ্গা","তুরাগ","বালু","শীতলক্ষ্যা","ধলেশ্বরী","কর্ণফুলী","পদ্মা\n(রাজশাহী)","যমুনা\n(সিরাজগঞ্জ)"],"y":[520,410,380,350,280,190,85,60]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বিশ্বের আয়নায় বাংলাদেশ</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মাথাপিছু প্লাস্টিক বর্জ্য পশ্চিমা দেশগুলোর তুলনায় অনেক কম। একজন আমেরিকান বছরে গড়ে ১৩০ কেজি প্লাস্টিক বর্জ্য তৈরি করে। একজন বাংলাদেশি? মাত্র ৫ কেজি। কিন্তু এই কম সংখ্যার মধ্যেই একটা বিপদ লুকিয়ে আছে।</a:t>
            </a:r>
          </a:p>
          <a:p>
            <a:pPr>
              <a:spcAft>
                <a:spcPts val="600"/>
              </a:spcAft>
            </a:pPr>
            <a:r>
              <a:rPr sz="1400">
                <a:solidFill>
                  <a:srgbClr val="1F2937"/>
                </a:solidFill>
              </a:rPr>
              <a:t>window.PLOTLYENV=window.PLOTLYENV || {};                                if (document.getElementById("46a30a21-b983-4af5-8d71-781dbfbf66af")) {                    Plotly.newPlot(                        "46a30a21-b983-4af5-8d71-781dbfbf66af",                        [{"marker":{"color":["#2980b9","#95a5a6","#8e44ad","#27ae60","#2c3e50","#e67e22","#c0392b"]},"text":["130 কেজি","100 কেজি","65 কেজি","38 কেজি","28 কেজি","8 কেজি","5.0 কেজি"],"textposition":"outside","x":["যুক্তরাষ্ট্র","অস্ট্রেলিয়া","ই.ইউ. গড়","জাপান","চীন","ভারত","বাংলাদেশ"],"y":[130,100,65,38,28,8,5.0],"type":"bar"}],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পথ আছে, ইচ্ছা নেই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 জানা। সমাধানও জানা। পৃথিবীর অনেক দেশ এই সমস্যা মোকাবেলায় কাজ করছে এবং ফল পাচ্ছে।</a:t>
            </a:r>
          </a:p>
          <a:p>
            <a:pPr>
              <a:spcAft>
                <a:spcPts val="600"/>
              </a:spcAft>
            </a:pPr>
            <a:r>
              <a:rPr sz="1400">
                <a:solidFill>
                  <a:srgbClr val="1F2937"/>
                </a:solidFill>
              </a:rPr>
              <a:t>রুয়ান্ডা: ২০০৮ সালে পলিথিন সম্পূর্ণ নিষিদ্ধ করেছে এবং কঠোরভাবে প্রয়োগ করেছে। আজ কিগালি আফ্রিকার সবচেয়ে পরিষ্কার শহরগুলোর একটি। কেনিয়া: ২০১৭ সালে বিশ্বের কঠোরতম পলিথিন আইন করেছে। উৎপাদন বা ব্যবহারের জন্য ৪ বছরের জেল বা ৩৮,০০০ ডলার জরিমানা। ইউরোপীয় ইউনিয়ন: ২০২১ থেকে একক ব্যবহারের প্লাস্টিক (প্লেট, কাটলারি, স্ট্র, কাপ) নিষিদ্ধ। উৎপাদক দায়বদ্ধতা (EPR) আইন কার্যকর।</a:t>
            </a:r>
          </a:p>
          <a:p>
            <a:pPr>
              <a:spcAft>
                <a:spcPts val="600"/>
              </a:spcAft>
            </a:pPr>
            <a:r>
              <a:rPr sz="1400">
                <a:solidFill>
                  <a:srgbClr val="1F2937"/>
                </a:solidFill>
              </a:rPr>
              <a:t>বাংলাদেশের জন্য কী করণীয়?</a:t>
            </a:r>
          </a:p>
          <a:p>
            <a:pPr>
              <a:spcAft>
                <a:spcPts val="600"/>
              </a:spcAft>
            </a:pPr>
            <a:r>
              <a:rPr sz="1400">
                <a:solidFill>
                  <a:srgbClr val="1F2937"/>
                </a:solidFill>
              </a:rPr>
              <a:t>প্রথম: পলিথিন নিষেধাজ্ঞা বাস্তবে প্রয়োগ করা। ২৪ বছর ধরে কাগজে থাকা আইনটাকে মাঠে নামাতে হবে। অবৈধ কারখানাগুলো স্থায়ীভাবে বন্ধ করতে হবে। পরিবেশ আদালতে দ্রুত বিচার নিশ্চিত করতে হবে।</a:t>
            </a:r>
          </a:p>
          <a:p>
            <a:pPr>
              <a:spcAft>
                <a:spcPts val="600"/>
              </a:spcAft>
            </a:pPr>
            <a:r>
              <a:rPr sz="1400">
                <a:solidFill>
                  <a:srgbClr val="1F2937"/>
                </a:solidFill>
              </a:rPr>
              <a:t>দ্বিতীয়: উৎপাদক দায়বদ্ধতা (EPR) আইন। যারা প্লাস্টিক প্যাকেজিংয়ে পণ্য বিক্রি করে, তাদের সেই প্লাস্টিক সংগ্রহ ও পুনর্ব্যবহারের দায়িত্ব নিতে হবে। কোকা-কোলা, ইউনিলিভার, নেসলে, এরা বাংলাদেশে কোটি কোটি প্লাস্টিক বোতল ও প্যাকেট বিক্রি করে, কিন্তু সেগুলো সংগ্রহের দায়িত্ব নেয় না।</a:t>
            </a:r>
          </a:p>
          <a:p>
            <a:pPr>
              <a:spcAft>
                <a:spcPts val="600"/>
              </a:spcAft>
            </a:pPr>
            <a:r>
              <a:rPr sz="1400">
                <a:solidFill>
                  <a:srgbClr val="1F2937"/>
                </a:solidFill>
              </a:rPr>
              <a:t>তৃতীয়: অনানুষ্ঠানিক পুনর্ব্যবহার খাতকে আনুষ্ঠানিক স্বীকৃতি দেওয়া। যে টোকাইরা আজ ভাগাড় ঘেঁটে দেশের পুনর্ব্যবহার ব্যবস্থা চালাচ্ছে, তাদের শ্রমিক হিসেবে স্বীকৃতি দিতে হবে, স্বাস্থ্যসেবা দিতে হবে, ন্যায্য মজুরি নিশ্চিত করতে হবে।</a:t>
            </a:r>
          </a:p>
          <a:p>
            <a:pPr>
              <a:spcAft>
                <a:spcPts val="600"/>
              </a:spcAft>
            </a:pPr>
            <a:r>
              <a:rPr sz="1400">
                <a:solidFill>
                  <a:srgbClr val="1F2937"/>
                </a:solidFill>
              </a:rPr>
              <a:t>চতুর্থ: বর্জ্য পৃথকীকরণ বাধ্যতামূলক করা। ঘরে ঘরে জৈব ও অজৈব বর্জ্য আলাদা করা, আর সেটা সংগ্রহের ব্যবস্থা করা।</a:t>
            </a:r>
          </a:p>
          <a:p>
            <a:pPr>
              <a:spcAft>
                <a:spcPts val="600"/>
              </a:spcAft>
            </a:pPr>
            <a:r>
              <a:rPr sz="1400">
                <a:solidFill>
                  <a:srgbClr val="1F2937"/>
                </a:solidFill>
              </a:rPr>
              <a:t>পঞ্চম: বিকল্প উপকরণে বিনিয়োগ। বাংলাদেশ পাটের দেশ। পাট থেকে তৈরি ব্যাগ, প্যাকেজিং, এমনকি জিও-টেক্সটাইল, সবই সম্ভব। পাট শিল্পকে প্লাস্টিকের বিকল্প হিসেবে পুনরুজ্জীবিত করা একটা অর্থনৈতিক সুযোগও।</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৮ লাখ টনের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আসুন শেষ করি একটা সহজ হিসাব দিয়ে।</a:t>
            </a:r>
          </a:p>
          <a:p>
            <a:pPr>
              <a:spcAft>
                <a:spcPts val="600"/>
              </a:spcAft>
            </a:pPr>
            <a:r>
              <a:rPr sz="1400">
                <a:solidFill>
                  <a:srgbClr val="1F2937"/>
                </a:solidFill>
              </a:rPr>
              <a:t>বাংলাদেশ বছরে ৮ লাখ টনের বেশি প্লাস্টিক বর্জ্য তৈরি করে। এই পরিমাণ প্লাস্টিক দিয়ে ঢাকা শহরকে ১ ফুট পুরু স্তরে ঢেকে দেওয়া যায়। প্রতিদিন ২,২০০ টনেরও বেশি। প্রতি ঘণ্টায় ৯০ টন। আপনি এই লেখাটা পড়তে যত সময় নিয়েছেন, সেই সময়ে বাংলাদেশে আরো কয়েক টন প্লাস্টিক বর্জ্য তৈরি হয়ে গেছে।</a:t>
            </a:r>
          </a:p>
          <a:p>
            <a:pPr>
              <a:spcAft>
                <a:spcPts val="600"/>
              </a:spcAft>
            </a:pPr>
            <a:r>
              <a:rPr sz="1400">
                <a:solidFill>
                  <a:srgbClr val="1F2937"/>
                </a:solidFill>
              </a:rPr>
              <a:t>এই প্লাস্টিকের ৯৫% কোনো ব্যবস্থাপনা ছাড়াই ফেলে দেওয়া হচ্ছে। ড্রেন বন্ধ করছে, নদী দূষিত করছে, মাটি নষ্ট করছে, আমাদের খাদ্যচক্রে ঢুকছে, আমাদের রক্তে মাইক্রোপ্লাস্টিক হয়ে জমা হচ্ছে।</a:t>
            </a:r>
          </a:p>
          <a:p>
            <a:pPr>
              <a:spcAft>
                <a:spcPts val="600"/>
              </a:spcAft>
            </a:pPr>
            <a:r>
              <a:rPr sz="1400">
                <a:solidFill>
                  <a:srgbClr val="1F2937"/>
                </a:solidFill>
              </a:rPr>
              <a:t>২০০২ সালে বাংলাদেশ পৃথিবীকে পথ দেখিয়েছিল। আজ সেই পথ হারিয়ে গেছে। কিন্তু পথ আবার খুঁজে পাওয়া অসম্ভব না। দরকার শুধু ইচ্ছা, সততা, আর হিসাব। ৮ লাখ টনের হিসাব কেউ করবে কি?</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