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মুরগির মাংস এত সস্তা কেন?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জব্বারের খামার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জব্বার মিয়া গাজীপুরের কালিগঞ্জে একটা ব্রয়লার খামার চালায়। ছোট একটা টিনের শেড, ভেতরে ১,০০০ মুরগি। তিন বছর আগে ব্যাংক থেকে ৫ লাখ টাকা ধার করে শুরু করেছিল। প্রথম বছর লাভ হয়েছিল। দ্বিতীয় বছর সমান সমান। তৃতীয় বছর? লোকসান। কারণ সোজা: ফিডের দাম বেড়েছে ৪০%, কিন্তু মুরগির দাম বাড়েনি। কেজিতে ১৫০ টাকায় বেচতে হয় পাইকারদের কাছে। আর ভোক্তা বাজারে কেনে ২৮০-৩০০ টাকায়। মাঝখানের ১৩০ টাকা কোথায় যায়? জব্বার জানে না।</a:t>
            </a:r>
          </a:p>
          <a:p>
            <a:pPr>
              <a:spcAft>
                <a:spcPts val="600"/>
              </a:spcAft>
            </a:pPr>
            <a:r>
              <a:rPr sz="1400">
                <a:solidFill>
                  <a:srgbClr val="1F2937"/>
                </a:solidFill>
              </a:rPr>
              <a:t>জব্বার জানে শুধু একটা কথা: মুরগি পালা সহজ, কিন্তু মুরগিতে টিকে থাকা কঠিন।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বিপ্লবের ইঞ্জিন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এই ১০ গুণ বিপ্লব আকাশ থেকে পড়েনি। এর পেছনে আছে তিনটা শক্তি: খামারের সংখ্যা বিস্ফোরণ, কর্পোরেট ইন্টিগ্রেশন, আর ফিড শিল্পের বিকাশ।</a:t>
            </a:r>
          </a:p>
          <a:p>
            <a:pPr>
              <a:spcAft>
                <a:spcPts val="600"/>
              </a:spcAft>
            </a:pPr>
            <a:r>
              <a:rPr sz="1400">
                <a:solidFill>
                  <a:srgbClr val="1F2937"/>
                </a:solidFill>
              </a:rPr>
              <a:t>প্রথমে খামারের সংখ্যা দেখুন।</a:t>
            </a:r>
          </a:p>
          <a:p>
            <a:pPr>
              <a:spcAft>
                <a:spcPts val="600"/>
              </a:spcAft>
            </a:pPr>
            <a:r>
              <a:rPr sz="1400">
                <a:solidFill>
                  <a:srgbClr val="1F2937"/>
                </a:solidFill>
              </a:rPr>
              <a:t>window.PLOTLYENV=window.PLOTLYENV || {};                                if (document.getElementById("cdd9dedd-1a59-4c17-a9b8-26232e05cef9")) {                    Plotly.newPlot(                        "cdd9dedd-1a59-4c17-a9b8-26232e05cef9",                        [{"marker":{"color":"#27ae60"},"name":"নিবন্ধিত খামার (হাজার)","text":["40K","42K","45K","48K","50K","52K","55K","58K","60K","63K","65K","68K","72K","76K","80K","83K","87K","90K","94K","98K","103K"],"textposition":"outside","x":["2005","2006","2007","2008","2009","2010","2011","2012","2013","2014","2015","2016","2017","2018","2019","2020","2021","2022","2023","2024","2025"],"y":[40,42,45,48,50,52,55,58,60,63,65,68,72,76,80,83,87,90,94,98,103],"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অ্যান্টিবায়োটিকের অন্ধকার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পোল্ট্রি বিপ্লবের সবচেয়ে ভয়ংকর দিক হলো অ্যান্টিবায়োটিকের অনিয়ন্ত্রিত ব্যবহার। এটা শুধু পশু স্বাস্থ্যের বিষয় না, এটা জনস্বাস্থ্যের সংকট।</a:t>
            </a:r>
          </a:p>
          <a:p>
            <a:pPr>
              <a:spcAft>
                <a:spcPts val="600"/>
              </a:spcAft>
            </a:pPr>
            <a:r>
              <a:rPr sz="1400">
                <a:solidFill>
                  <a:srgbClr val="1F2937"/>
                </a:solidFill>
              </a:rPr>
              <a:t>window.PLOTLYENV=window.PLOTLYENV || {};                                if (document.getElementById("50092111-0149-43db-b2ed-24cf37b7a0de")) {                    Plotly.newPlot(                        "50092111-0149-43db-b2ed-24cf37b7a0de",                        [{"marker":{"color":"#e74c3c"},"name":"অ্যান্টিবায়োটিক ব্যবহার (মে. টন\u002fবছর)","opacity":0.8,"x":["2010","2011","2012","2013","2014","2015","2016","2017","2018","2019","2020","2021","2022","2023","2024","2025"],"y":[180,210,240,270,300,330,360,390,420,450,480,500,520,540,560,580],"type":"bar"},{"line":{"color":"#2c3e50","dash":"dot","width":2},"mode":"lines+markers","name":"প্রতিরোধী নমুনা (%)","x":["2010","2013","2016","2019","2022","2025","2025"],"y":[203.0,261.0,301.6,336.4,377.0,406.0],"yaxis":"y2","type":"scatter"}],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খামারির কান্না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সস্তা মুরগি ভোক্তার জন্য ভালো। কিন্তু যে মানুষটা মুরগি পালছে, তার কী হচ্ছে?</a:t>
            </a:r>
          </a:p>
          <a:p>
            <a:pPr>
              <a:spcAft>
                <a:spcPts val="600"/>
              </a:spcAft>
            </a:pPr>
            <a:r>
              <a:rPr sz="1400">
                <a:solidFill>
                  <a:srgbClr val="1F2937"/>
                </a:solidFill>
              </a:rPr>
              <a:t>window.PLOTLYENV=window.PLOTLYENV || {};                                if (document.getElementById("d66b798e-9627-4f13-8f4d-136d849bad95")) {                    Plotly.newPlot(                        "d66b798e-9627-4f13-8f4d-136d849bad95",                        [{"line":{"color":"#3498db","width":2},"mode":"lines+markers","name":"নমিনাল আয় (টাকা\u002fমাস)","x":[2015,2016,2017,2018,2019,2020,2021,2022,2023,2024,2025],"y":[12000,12500,13000,12000,11000,10000,11500,13000,14000,13500,14000],"type":"scatter"},{"line":{"color":"#e74c3c","width":3},"mode":"lines+markers","name":"প্রকৃত আয় (২০১৫ মূল্যে)","x":[2015,2016,2017,2018,2019,2020,2021,2022,2023,2024,2025],"y":[12000,11792,11404,9836,8462,7194,7718,8025,7955,7031,6667],"type":"scatter"}],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বিশ্বমঞ্চে বাংলাদেশ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পোল্ট্রি বিপ্লবটা কি অনন্য? না। থাইল্যান্ড, ব্রাজিল, ভারত, সবাই একই পথে হেঁটেছে। কিন্তু তাদের অভিজ্ঞতা থেকে আমরা কী শিখতে পারি?</a:t>
            </a:r>
          </a:p>
          <a:p>
            <a:pPr>
              <a:spcAft>
                <a:spcPts val="600"/>
              </a:spcAft>
            </a:pPr>
            <a:r>
              <a:rPr sz="1400">
                <a:solidFill>
                  <a:srgbClr val="1F2937"/>
                </a:solidFill>
              </a:rPr>
              <a:t>window.PLOTLYENV=window.PLOTLYENV || {};                                if (document.getElementById("10086882-6529-4e8f-b8e3-935c72328fd2")) {                    Plotly.newPlot(                        "10086882-6529-4e8f-b8e3-935c72328fd2",                        [{"marker":{"color":["#27ae60","#8e44ad","#e67e22","#1a5276"]},"name":"উৎপাদন (মিলিয়ন মে. টন)","text":["14.5M","5.8M","3.2M","1.8M"],"textposition":"outside","x":["ব্রাজিল","ভারত","থাইল্যান্ড","বাংলাদেশ"],"y":[14.5,5.8,3.2,1.8],"type":"bar"},{"marker":{"color":["#27ae60","#8e44ad","#e67e22","#1a5276"]},"name":"রপ্তানি (মিলিয়ন মে. টন)","opacity":0.6,"text":["4.8M","0.1M","0.9M","0.0M"],"textposition":"outside","x":["ব্রাজিল","ভারত","থাইল্যান্ড","বাংলাদেশ"],"y":[4.8,0.05,0.9,0.0],"type":"bar"}],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দরকার?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পোল্ট্রি শিল্প একটা সন্ধিক্ষণে দাঁড়িয়ে আছে। উৎপাদনের পরিমাণগত সাফল্য অনস্বীকার্য। কিন্তু গুণগত দিক, টেকসইতা, আর ন্যায্যতার প্রশ্নগুলো এড়িয়ে গেলে এই সাফল্য দীর্ঘস্থায়ী হবে না।</a:t>
            </a:r>
          </a:p>
          <a:p>
            <a:pPr>
              <a:spcAft>
                <a:spcPts val="600"/>
              </a:spcAft>
            </a:pPr>
            <a:r>
              <a:rPr sz="1400">
                <a:solidFill>
                  <a:srgbClr val="1F2937"/>
                </a:solidFill>
              </a:rPr>
              <a:t>কয়েকটা জরুরি পদক্ষেপ:</a:t>
            </a:r>
          </a:p>
          <a:p>
            <a:pPr>
              <a:spcAft>
                <a:spcPts val="600"/>
              </a:spcAft>
            </a:pPr>
            <a:r>
              <a:rPr sz="1400">
                <a:solidFill>
                  <a:srgbClr val="1F2937"/>
                </a:solidFill>
              </a:rPr>
              <a:t>অ্যান্টিবায়োটিক নিয়ন্ত্রণ। গ্রোথ প্রমোটার হিসেবে অ্যান্টিবায়োটিক ব্যবহার সম্পূর্ণ নিষিদ্ধ করতে হবে এবং তা বাস্তবে প্রয়োগ করতে হবে। মনিটরিং ব্যবস্থা গড়ে তুলতে হবে। থাইল্যান্ড পেরেছে, বাংলাদেশও পারবে।</a:t>
            </a:r>
          </a:p>
          <a:p>
            <a:pPr>
              <a:spcAft>
                <a:spcPts val="600"/>
              </a:spcAft>
            </a:pPr>
            <a:r>
              <a:rPr sz="1400">
                <a:solidFill>
                  <a:srgbClr val="1F2937"/>
                </a:solidFill>
              </a:rPr>
              <a:t>ফিড স্বনির্ভরতা। দেশে ভুট্টা চাষের এলাকা বাড়াতে হবে। উত্তরবঙ্গে ইতিমধ্যে ভুট্টা চাষ বাড়ছে, এটাকে আরও উৎসাহিত করা দরকার। সয়াবিন মিলের বিকল্প হিসেবে ফিশ মিল, ক্যানোলা মিল, ব্ল্যাক সোলজার ফ্লাই লার্ভার মতো নতুন ফিড উপাদান নিয়ে গবেষণা বাড়াতে হবে।</a:t>
            </a:r>
          </a:p>
          <a:p>
            <a:pPr>
              <a:spcAft>
                <a:spcPts val="600"/>
              </a:spcAft>
            </a:pPr>
            <a:r>
              <a:rPr sz="1400">
                <a:solidFill>
                  <a:srgbClr val="1F2937"/>
                </a:solidFill>
              </a:rPr>
              <a:t>ক্ষুদ্র খামারি সুরক্ষা। কন্ট্রাক্ট ফার্মিংয়ে ন্যূনতম মূল্যের গ্যারান্টি দিতে হবে। বীমা ব্যবস্থা চালু করতে হবে যেন একটা মহামারিতে খামারি সর্বস্ব না হারায়। সমবায় ব্যবস্থায় ক্ষুদ্র খামারিদের সংগঠিত করলে তারা দরকষাকষিতে শক্তিশালী হবে।</a:t>
            </a:r>
          </a:p>
          <a:p>
            <a:pPr>
              <a:spcAft>
                <a:spcPts val="600"/>
              </a:spcAft>
            </a:pPr>
            <a:r>
              <a:rPr sz="1400">
                <a:solidFill>
                  <a:srgbClr val="1F2937"/>
                </a:solidFill>
              </a:rPr>
              <a:t>বায়োসিকিউরিটি। বার্ড ফ্লু বা অন্য মহামারি ঠেকাতে খামারের বায়োসিকিউরিটি মান বাধ্যতামূলক করতে হবে। আবাসিক এলাকার মধ্যে খামার স্থাপনে বিধিনিষেধ আরোপ করতে হবে। নজরদারি ব্যবস্থা জোরদার করতে হবে।</a:t>
            </a:r>
          </a:p>
          <a:p>
            <a:pPr>
              <a:spcAft>
                <a:spcPts val="600"/>
              </a:spcAft>
            </a:pPr>
            <a:r>
              <a:rPr sz="1400">
                <a:solidFill>
                  <a:srgbClr val="1F2937"/>
                </a:solidFill>
              </a:rPr>
              <a:t>রপ্তানি সক্ষমতা তৈরি। দীর্ঘমেয়াদে বাংলাদেশের পোল্ট্রি শিল্পকে রপ্তানিমুখী করতে হবে। এর জন্য আন্তর্জাতিক মান অর্জন করতে হবে, যেটা অ্যান্টিবায়োটিক নিয়ন্ত্রণ, ট্রেসেবিলিটি, আর প্রসেসিং মান উন্নয়নের মাধ্যমে সম্ভব।</a:t>
            </a:r>
          </a:p>
          <a:p>
            <a:pPr>
              <a:spcAft>
                <a:spcPts val="600"/>
              </a:spcAft>
            </a:pPr>
            <a:r>
              <a:rPr sz="1400">
                <a:solidFill>
                  <a:srgbClr val="1F2937"/>
                </a:solidFill>
              </a:rPr>
              <a:t>আসুন ফিরে যাই জব্বারের কাছে।</a:t>
            </a:r>
          </a:p>
          <a:p>
            <a:pPr>
              <a:spcAft>
                <a:spcPts val="600"/>
              </a:spcAft>
            </a:pPr>
            <a:r>
              <a:rPr sz="1400">
                <a:solidFill>
                  <a:srgbClr val="1F2937"/>
                </a:solidFill>
              </a:rPr>
              <a:t>জব্বার গত মাসে তার ১,০০০ মুরগি বেচেছে। ১৫০ টাকা কেজিতে। মোট বিক্রি হয়েছে আড়াই লাখ টাকার মতো। খরচ? ফিড, বাচ্চা মুরগি, ওষুধ, বিদ্যুৎ, শ্রমিক মিলিয...</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