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পঞ্চম শ্রেণিতে কত শিশু ঝরে পড়ে?</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রিমার গল্প, ৯৮% ভর্তির আড়ালে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রিমার বয়স ছিল ৮ বছর যখন সে স্কুল ছেড়ে দিলো।</a:t>
            </a:r>
          </a:p>
          <a:p>
            <a:pPr>
              <a:spcAft>
                <a:spcPts val="600"/>
              </a:spcAft>
            </a:pPr>
            <a:r>
              <a:rPr sz="1400">
                <a:solidFill>
                  <a:srgbClr val="1F2937"/>
                </a:solidFill>
              </a:rPr>
              <a:t>কুড়িগ্রামের একটা চরে তার বাড়ি। বাবা নৌকায় মাছ ধরে। মা অন্যের বাড়িতে ধান সিদ্ধ করে। রিমা তৃতীয় শ্রেণিতে পড়তো। সরকারি প্রাথমিক বিদ্যালয়, বই বিনামূল্যে, উপবৃত্তি মাসে ১৫০ টাকা। সবকিছু ঠিক ছিল, কাগজে কলমে।</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0.85rem;</a:t>
            </a:r>
          </a:p>
          <a:p>
            <a:pPr>
              <a:spcAft>
                <a:spcPts val="600"/>
              </a:spcAft>
            </a:pPr>
            <a:r>
              <a:rPr sz="1400">
                <a:solidFill>
                  <a:srgbClr val="1F2937"/>
                </a:solidFill>
              </a:rPr>
              <a:t>color: #64748b;</a:t>
            </a:r>
          </a:p>
          <a:p>
            <a:pPr>
              <a:spcAft>
                <a:spcPts val="600"/>
              </a:spcAft>
            </a:pPr>
            <a:r>
              <a:rPr sz="1400">
                <a:solidFill>
                  <a:srgbClr val="1F2937"/>
                </a:solidFill>
              </a:rPr>
              <a:t>line-height: 1.4;</a:t>
            </a:r>
          </a:p>
          <a:p>
            <a:pPr>
              <a:spcAft>
                <a:spcPts val="600"/>
              </a:spcAft>
            </a:pPr>
            <a:r>
              <a:rPr sz="1400">
                <a:solidFill>
                  <a:srgbClr val="1F2937"/>
                </a:solidFill>
              </a:rPr>
              <a:t>}</a:t>
            </a:r>
          </a:p>
          <a:p>
            <a:pPr>
              <a:spcAft>
                <a:spcPts val="600"/>
              </a:spcAft>
            </a:pPr>
            <a:r>
              <a:rPr sz="1400">
                <a:solidFill>
                  <a:srgbClr val="1F2937"/>
                </a:solidFill>
              </a:rPr>
              <a:t>@media (max-width: 640px) {</a:t>
            </a:r>
          </a:p>
          <a:p>
            <a:pPr>
              <a:spcAft>
                <a:spcPts val="600"/>
              </a:spcAft>
            </a:pPr>
            <a:r>
              <a:rPr sz="1400">
                <a:solidFill>
                  <a:srgbClr val="1F2937"/>
                </a:solidFill>
              </a:rPr>
              <a:t>.narrative-insight__evidence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কারা ঝরে পড়ে, কোথায় ঝরে পড়ে</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ঝরে পড়া একটা ধীর প্রক্রিয়া। হঠাৎ করে হয় না। আগে বোঝা দরকার, কোন শ্রেণিতে সবচেয়ে বেশি শিশু হারিয়ে যায়।</a:t>
            </a:r>
          </a:p>
          <a:p>
            <a:pPr>
              <a:spcAft>
                <a:spcPts val="600"/>
              </a:spcAft>
            </a:pPr>
            <a:r>
              <a:rPr sz="1400">
                <a:solidFill>
                  <a:srgbClr val="1F2937"/>
                </a:solidFill>
              </a:rPr>
              <a:t>window.PLOTLYENV=window.PLOTLYENV || {};                                if (document.getElementById("43104b23-1ee9-4f61-b596-9d9b04d28c47")) {                    Plotly.newPlot(                        "43104b23-1ee9-4f61-b596-9d9b04d28c47",                        [{"marker":{"color":["#e67e22","#95a5a6","#95a5a6","#e67e22","#e74c3c"]},"text":["8.2%","5.1%","4.3%","4.8%","17.4%"],"textposition":"outside","x":["১ম শ্রেণি","২য় শ্রেণি","৩য় শ্রেণি","৪র্থ শ্রেণি","৫ম শ্রেণি"],"y":[8.2,5.1,4.3,4.8,17.4],"type":"bar"}],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ক্লাসে আছে, শিখছে 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ঝরে পড়া শুধু শারীরিকভাবে স্কুল ছেড়ে দেওয়া না। আরেকটা ঝরে পড়া আছে যেটা চোখে দেখা যায় না: শেখা থেকে ঝরে পড়া। শিশু ক্লাসে বসে আছে, কিন্তু কিছু শিখছে না। একে বলে "silent dropout" বা "silent exclusion"।</a:t>
            </a:r>
          </a:p>
          <a:p>
            <a:pPr>
              <a:spcAft>
                <a:spcPts val="600"/>
              </a:spcAft>
            </a:pPr>
            <a:r>
              <a:rPr sz="1400">
                <a:solidFill>
                  <a:srgbClr val="1F2937"/>
                </a:solidFill>
              </a:rPr>
              <a:t>window.PLOTLYENV=window.PLOTLYENV || {};                                if (document.getElementById("4ba4324c-ccd6-4c4b-8760-8118493b43e1")) {                    Plotly.newPlot(                        "4ba4324c-ccd6-4c4b-8760-8118493b43e1",                        [{"marker":{"color":"#2980b9"},"name":"শব্দ পড়তে পারে","text":["42%","58%","70%","78%"],"textposition":"outside","x":["২য় শ্রেণি","৩য় শ্রেণি","৪র্থ শ্রেণি","৫ম শ্রেণি"],"y":[42,58,70,78],"type":"bar"},{"marker":{"color":"#e74c3c"},"name":"পড়ে বুঝতে পারে","text":["12%","35%","48%","55%"],"textposition":"outside","x":["২য় শ্রেণি","৩য় শ্রেণি","৪র্থ শ্রেণি","৫ম শ্রেণি"],"y":[12,35,48,55],"type":"bar"}],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লিঙ্গ সমতা অর্জন, কিন্তু নতুন সমস্যা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একটা বড় সাফল্য হলো শিক্ষায় লিঙ্গ সমতা। প্রাথমিক ও মাধ্যমিক উভয় স্তরে মেয়েদের ভর্তি ছেলেদের সমান বা বেশি। এটা দক্ষিণ এশিয়ায় অসাধারণ, যেখানে পাকিস্তান আর আফগানিস্তানে মেয়েরা এখনো স্কুলে যেতে পারে না।</a:t>
            </a:r>
          </a:p>
          <a:p>
            <a:pPr>
              <a:spcAft>
                <a:spcPts val="600"/>
              </a:spcAft>
            </a:pPr>
            <a:r>
              <a:rPr sz="1400">
                <a:solidFill>
                  <a:srgbClr val="1F2937"/>
                </a:solidFill>
              </a:rPr>
              <a:t>কিন্তু ঝরে পড়ার ক্ষেত্রে একটা চমকপ্রদ পরিবর্তন ঘটেছে।</a:t>
            </a:r>
          </a:p>
          <a:p>
            <a:pPr>
              <a:spcAft>
                <a:spcPts val="600"/>
              </a:spcAft>
            </a:pPr>
            <a:r>
              <a:rPr sz="1400">
                <a:solidFill>
                  <a:srgbClr val="1F2937"/>
                </a:solidFill>
              </a:rPr>
              <a:t>window.PLOTLYENV=window.PLOTLYENV || {};                                if (document.getElementById("38f2b8a7-a4f2-4fa3-890a-0bd22a209e7e")) {                    Plotly.newPlot(                        "38f2b8a7-a4f2-4fa3-890a-0bd22a209e7e",                        [{"line":{"color":"#2980b9","width":2.5},"marker":{"size":7},"mode":"lines+markers","name":"ছেলে","x":[2010,2012,2014,2016,2018,2020,2022,2024],"y":[42.5,38.2,33.1,27.4,22.8,20.1,18.5,17.2],"type":"scatter"},{"line":{"color":"#e84393","width":2.5},"marker":{"size":7},"mode":"lines+markers","name":"মেয়ে","x":[2010,2012,2014,2016,2018,2020,2022,2024],"y":[45.8,39.7,32.5,25.1,19.6,16.8,14.9,13.8],"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টাকা কোথায়, শিক্ষক কোথায়?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ঝরে পড়ার পেছনে শুধু দারিদ্র্য দায়ী না। ব্যবস্থাও দায়ী। সেই ব্যবস্থার দুটো মূল সমস্যা: অর্থ আর শিক্ষক।</a:t>
            </a:r>
          </a:p>
          <a:p>
            <a:pPr>
              <a:spcAft>
                <a:spcPts val="600"/>
              </a:spcAft>
            </a:pPr>
            <a:r>
              <a:rPr sz="1400">
                <a:solidFill>
                  <a:srgbClr val="1F2937"/>
                </a:solidFill>
              </a:rPr>
              <a:t>window.PLOTLYENV=window.PLOTLYENV || {};                                if (document.getElementById("2b7fc828-b92d-4838-a56d-e7aae4fec9e2")) {                    Plotly.newPlot(                        "2b7fc828-b92d-4838-a56d-e7aae4fec9e2",                        [{"marker":{"color":["#e74c3c","#e74c3c","#3498db","#3498db","#3498db","#3498db","#3498db"]},"text":["$215","$310","$620","$540","$780","$2450","$1200"],"textposition":"outside","x":["বাংলাদেশ","নেপাল","ভারত","শ্রীলঙ্কা","ভিয়েতনাম","মালয়েশিয়া","বিশ্ব গড়"],"y":[215,310,620,540,780,2450,1200],"type":"bar"}],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করলে রিমারা স্কুলে থাকবে?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এবার আন্তর্জাতিক তুলনাটা দেখি।</a:t>
            </a:r>
          </a:p>
          <a:p>
            <a:pPr>
              <a:spcAft>
                <a:spcPts val="600"/>
              </a:spcAft>
            </a:pPr>
            <a:r>
              <a:rPr sz="1400">
                <a:solidFill>
                  <a:srgbClr val="1F2937"/>
                </a:solidFill>
              </a:rPr>
              <a:t>window.PLOTLYENV=window.PLOTLYENV || {};                                if (document.getElementById("f0e1975c-b5db-4428-a0bb-7a217a616f07")) {                    Plotly.newPlot(                        "f0e1975c-b5db-4428-a0bb-7a217a616f07",                        [{"marker":{"color":["#27ae60","#27ae60","#27ae60","#27ae60","#e67e22","#e74c3c","#e74c3c","#e74c3c"]},"text":["0.5%","2.1%","3.8%","4.2%","9.8%","14.9%","22.7%","18.3%"],"textposition":"outside","x":["দ: কোরিয়া","মালয়েশিয়া","ভিয়েতনাম","শ্রীলঙ্কা","ভারত","বাংলাদেশ","পাকিস্তান","নেপাল"],"y":[0.5,2.1,3.8,4.2,9.8,14.9,22.7,18.3],"type":"bar"}],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