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বেসরকারি বিশ্ববিদ্যালয়: শিক্ষা না ব্যবসা?</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একটা স্বপ্ন, একটা লোন, একটা সার্টিফিকেট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নাসরিনের বাবা গাজীপুরে একটা ছোট মুদি দোকান চালান। মাসে আয় বিশ থেকে পঁচিশ হাজার টাকা। পরিবারে চারজন। নাসরিন এইচএসসি পাশ করলো জিপিএ ৪.৫০ নিয়ে। ঢাকা বিশ্ববিদ্যালয়ে চান্স হলো না। জাহাঙ্গীরনগরেও না। জাতীয় বিশ্ববিদ্যালয়ে ভর্তি হতে পারতো, কিন্তু "প্রাইভেট ইউনিভার্সিটিতে পড়লে ভালো চাকরি হয়" এই কথা শুনে বাবা ব্যাংক থেকে লোন নিলেন। তিন লাখ টাকা। সুদসহ ফেরত দিতে হবে সাড়ে চার লাখ।</a:t>
            </a:r>
          </a:p>
          <a:p>
            <a:pPr>
              <a:spcAft>
                <a:spcPts val="600"/>
              </a:spcAft>
            </a:pPr>
            <a:r>
              <a:rPr sz="1400">
                <a:solidFill>
                  <a:srgbClr val="1F2937"/>
                </a:solidFill>
              </a:rPr>
              <a:t>নাসরিন ভর্তি হলো ঢাকার একটা বেসরকারি বিশ্ববিদ্যালয়ে। BBA প্রোগ্রাম। ক্যাম্পাস বলতে মিরপুরের একটা দশতলা ভবনের তিনটা ফ্লোর। লাইব্রেরিতে বই আছে তিনশোর মতো। ল্যাব নেই। ক্যাফেটেরিয়া নেই। খেলার মাঠ তো দূরের কথা।</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সংখ্যায় বিস্ফোরণ</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১৯৯২ সালে বেসরকারি বিশ্ববিদ্যালয় আইন পাশ হওয়ার পর বাংলাদেশে প্রথম বেসরকারি বিশ্ববিদ্যালয় যাত্রা শুরু করে। তারপর থেকে যা হয়েছে সেটা একটা সুনামি ছাড়া আর কিছু না।</a:t>
            </a:r>
          </a:p>
          <a:p>
            <a:pPr>
              <a:spcAft>
                <a:spcPts val="600"/>
              </a:spcAft>
            </a:pPr>
            <a:r>
              <a:rPr sz="1400">
                <a:solidFill>
                  <a:srgbClr val="1F2937"/>
                </a:solidFill>
              </a:rPr>
              <a:t>window.PLOTLYENV=window.PLOTLYENV || {};                                if (document.getElementById("e14344b9-2eb4-4cac-8ce7-03b1260ca17d")) {                    Plotly.newPlot(                        "e14344b9-2eb4-4cac-8ce7-03b1260ca17d",                        [{"marker":{"color":["#2980b9","#2980b9","#2980b9","#2980b9","#2980b9","#e74c3c","#e74c3c"]},"text":["16","24","53","54","95","107","115"],"textposition":"outside","x":[1995,2000,2005,2010,2015,2020,2025],"y":[16,24,53,54,95,107,115],"type":"bar"}],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টাকার খেলা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বেসরকারি বিশ্ববিদ্যালয়ে পড়ার খরচ নিয়ে কথা বলা যাক। বাংলাদেশের মানুষের মাথাপিছু আয় বছরে প্রায় ২,৮০০ ডলার। এই প্রেক্ষাপটে টিউশন ফি কত?</a:t>
            </a:r>
          </a:p>
          <a:p>
            <a:pPr>
              <a:spcAft>
                <a:spcPts val="600"/>
              </a:spcAft>
            </a:pPr>
            <a:r>
              <a:rPr sz="1400">
                <a:solidFill>
                  <a:srgbClr val="1F2937"/>
                </a:solidFill>
              </a:rPr>
              <a:t>window.PLOTLYENV=window.PLOTLYENV || {};                                if (document.getElementById("4796f648-a6ff-4ddb-89d8-c04ae1608573")) {                    Plotly.newPlot(                        "4796f648-a6ff-4ddb-89d8-c04ae1608573",                        [{"marker":{"color":["#e74c3c","#e74c3c","#e67e22","#27ae60","#27ae60"]},"orientation":"h","text":["৳1 লাখ","৳0 লাখ","৳0 লাখ","৳20 হাজার","৳25 হাজার"],"textposition":"outside","x":[1200,650,300,20,25],"y":["প্রাইভেট (শীর্ষ ৫)","প্রাইভেট (মধ্যম মান)","প্রাইভেট (নিম্নমান)","জাতীয় বি. অধিভুক্ত কলেজ","পাবলিক বিশ্ববিদ্যালয়"],"type":"bar"}],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মানের সংকট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টাকা অনেক নিচ্ছে। কিন্তু কী দিচ্ছে বিনিময়ে? শিক্ষক-শিক্ষার্থী অনুপাত দিয়ে শুরু করা যাক।</a:t>
            </a:r>
          </a:p>
          <a:p>
            <a:pPr>
              <a:spcAft>
                <a:spcPts val="600"/>
              </a:spcAft>
            </a:pPr>
            <a:r>
              <a:rPr sz="1400">
                <a:solidFill>
                  <a:srgbClr val="1F2937"/>
                </a:solidFill>
              </a:rPr>
              <a:t>window.PLOTLYENV=window.PLOTLYENV || {};                                if (document.getElementById("7470d77d-8591-4ed6-8064-7d07d4b0be9a")) {                    Plotly.newPlot(                        "7470d77d-8591-4ed6-8064-7d07d4b0be9a",                        [{"marker":{"color":["#27ae60","#1abc9c","#f39c12","#c0392b"]},"text":["১:20","১:25","১:45","১:100"],"textposition":"outside","x":["UGC মানদণ্ড","শীর্ষ ১০ বিশ্ববি.","মধ্যম মানের বিশ্ববি.","নিম্নমানের বিশ্ববি."],"y":[20,25,45,100],"type":"bar"}],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গ্র্যাজুয়েটদের কী হচ্ছে?</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শেষ পর্যন্ত সবচেয়ে গুরুত্বপূর্ণ প্রশ্ন হলো, এই বিশ্ববিদ্যালয়গুলো থেকে বের হওয়া গ্র্যাজুয়েটদের কী হচ্ছে?</a:t>
            </a:r>
          </a:p>
          <a:p>
            <a:pPr>
              <a:spcAft>
                <a:spcPts val="600"/>
              </a:spcAft>
            </a:pPr>
            <a:r>
              <a:rPr sz="1400">
                <a:solidFill>
                  <a:srgbClr val="1F2937"/>
                </a:solidFill>
              </a:rPr>
              <a:t>window.PLOTLYENV=window.PLOTLYENV || {};                                if (document.getElementById("8a02df1a-d433-4571-837c-22d88dbbbd42")) {                    Plotly.newPlot(                        "8a02df1a-d433-4571-837c-22d88dbbbd42",                        [{"marker":{"color":["#27ae60","#1abc9c","#f39c12","#c0392b","#95a5a6"]},"text":["88%","70%","40%","20%","35%"],"textposition":"outside","x":["পাবলিক (শীর্ষ ৫)","প্রাইভেট (শীর্ষ ৫)","প্রাইভেট (মধ্যম)","প্রাইভেট (নিম্ন)","জাতীয় বি. অধিভুক্ত"],"y":[88,70,40,20,35],"type":"bar"}],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সমাধান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পরিষ্কার। ১১৫টা বিশ্ববিদ্যালয়ের বেশিরভাগ শিক্ষা দিচ্ছে না, সার্টিফিকেট বিক্রি করছে। কিন্তু সমাধান কি সব বন্ধ করে দেওয়া? না। বেসরকারি উচ্চশিক্ষা দরকার। পাবলিক বিশ্ববিদ্যালয়ে আসন সীমিত। চাহিদা বিশাল। কিন্তু মান নিশ্চিত করতে হবে।</a:t>
            </a:r>
          </a:p>
          <a:p>
            <a:pPr>
              <a:spcAft>
                <a:spcPts val="600"/>
              </a:spcAft>
            </a:pPr>
            <a:r>
              <a:rPr sz="1400">
                <a:solidFill>
                  <a:srgbClr val="1F2937"/>
                </a:solidFill>
              </a:rPr>
              <a:t>প্রথম পদক্ষেপ: UGC-কে শক্তিশালী করা। UGC-র এখন যে ক্ষমতা আছে সেটা কাগজে আছে, বাস্তবে নেই। যে বিশ্ববিদ্যালয়ের নিজস্ব ক্যাম্পাস নেই, পর্যাপ্ত পূর্ণকালীন শিক্ষক নেই, গবেষণা বরাদ্দ নেই, তাদের তিন বছরের মধ্যে মানোন্নয়ন করতে হবে, নতুবা নতুন ভর্তি বন্ধ। ভারতের UGC এটা করে। মালয়েশিয়ার MQA (Malaysian Qualifications Agency) আরো কঠোরভাবে করে।</a:t>
            </a:r>
          </a:p>
          <a:p>
            <a:pPr>
              <a:spcAft>
                <a:spcPts val="600"/>
              </a:spcAft>
            </a:pPr>
            <a:r>
              <a:rPr sz="1400">
                <a:solidFill>
                  <a:srgbClr val="1F2937"/>
                </a:solidFill>
              </a:rPr>
              <a:t>দ্বিতীয় পদক্ষেপ: গ্র্যাজুয়েট কর্মসংস্থান তথ্য প্রকাশ বাধ্যতামূলক করা। প্রতিটা বিশ্ববিদ্যালয়কে তাদের গ্র্যাজুয়েটদের কর্মসংস্থান হার প্রকাশ করতে হবে। শিক্ষার্থী ও অভিভাবকরা যেন সিদ্ধান্ত নিতে পারেন কোথায় টাকা খরচ করবেন। যুক্তরাজ্যে TEF (Teaching Excellence Framework) এটা করে। অস্ট্রেলিয়ায় QILT (Quality Indicators for Learning and Teaching) এটা করে।</a:t>
            </a:r>
          </a:p>
          <a:p>
            <a:pPr>
              <a:spcAft>
                <a:spcPts val="600"/>
              </a:spcAft>
            </a:pPr>
            <a:r>
              <a:rPr sz="1400">
                <a:solidFill>
                  <a:srgbClr val="1F2937"/>
                </a:solidFill>
              </a:rPr>
              <a:t>তৃতীয় পদক্ষেপ: গবেষণা বরাদ্দ বাধ্যতামূলক করা। মোট আয়ের ন্যূনতম ৫% গবেষণায় ব্যয় করতে হবে। এটা না হলে বিশ্ববিদ্যালয়ের নাম ব্যবহারের অধিকার থাকবে না। "কলেজ" বা "ইনস্টিটিউট" নামে চলতে পারবে।</a:t>
            </a:r>
          </a:p>
          <a:p>
            <a:pPr>
              <a:spcAft>
                <a:spcPts val="600"/>
              </a:spcAft>
            </a:pPr>
            <a:r>
              <a:rPr sz="1400">
                <a:solidFill>
                  <a:srgbClr val="1F2937"/>
                </a:solidFill>
              </a:rPr>
              <a:t>চতুর্থ পদক্ষেপ: শিল্প-সংযোগ বাধ্যতামূলক করা। প্রতিটা প্রোগ্রামে ইন্টার্নশিপ থাকতে হবে। কারিকুলাম ডিজাইনে শিল্প প্রতিনিধি থাকতে হবে। মালয়েশিয়ায় প্রতিটা বেসরকারি বিশ্ববিদ্যালয়ে শিল্প উপদেষ্টা বোর্ড বাধ্যতামূলক। বাংলাদেশে? ঐচ্ছিক।</a:t>
            </a:r>
          </a:p>
          <a:p>
            <a:pPr>
              <a:spcAft>
                <a:spcPts val="600"/>
              </a:spcAft>
            </a:pPr>
            <a:r>
              <a:rPr sz="1400">
                <a:solidFill>
                  <a:srgbClr val="1F2937"/>
                </a:solidFill>
              </a:rPr>
              <a:t>১১৫টা বেসরকারি বিশ্ববিদ্যালয়ের মধ্যে হয়তো ২০ থেকে ২৫টা সত্যিকারের শিক্ষা দিচ্ছে। বাকিগুলো মূলত সার্টিফিকেট কারখানা। প্রতি বছর এই কারখানা...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