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রেলপথ কেন মরে যাচ্ছে?</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ট্রেন ধরা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কমলাপুর স্টেশন। সকাল সাতটা। চট্টগ্রামের উদ্দেশে তূর্ণা নিশীথা ছাড়বে সাড়ে সাতটায়। টিকিট কেটেছেন ৮০০ টাকায়, এসি চেয়ার। ঢাকা থেকে চট্টগ্রাম ২৬৪ কিলোমিটার। ট্রেনের সময়সূচি বলছে সাড়ে পাঁচ ঘণ্টা।</a:t>
            </a:r>
          </a:p>
          <a:p>
            <a:pPr>
              <a:spcAft>
                <a:spcPts val="600"/>
              </a:spcAft>
            </a:pPr>
            <a:r>
              <a:rPr sz="1400">
                <a:solidFill>
                  <a:srgbClr val="1F2937"/>
                </a:solidFill>
              </a:rPr>
              <a:t>সাড়ে সাতটা হলো। ট্রেন ছাড়লো না। আটটা বাজলো, সাড়ে আটটা। নয়টায় ট্রেন ছাড়লো। দেড় ঘণ্টা লেট। যাত্রীরা অভ্যস্ত, কেউ অভিযোগও করলো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গতির মৃত্যু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রেলওয়ের গড় গতি ঘণ্টায় ৩০ কিলোমিটার। এটা একটা সাইকেলের গতির দ্বিগুণ মাত্র। একটা আধুনিক রেলের গতি হওয়া উচিত ১০০-১৫০ কিমি/ঘণ্টা, সেখানে আমরা ৩০।</a:t>
            </a:r>
          </a:p>
          <a:p>
            <a:pPr>
              <a:spcAft>
                <a:spcPts val="600"/>
              </a:spcAft>
            </a:pPr>
            <a:r>
              <a:rPr sz="1400">
                <a:solidFill>
                  <a:srgbClr val="1F2937"/>
                </a:solidFill>
              </a:rPr>
              <a:t>কেন এত ধীর? কারণটা ট্র্যাকে।</a:t>
            </a:r>
          </a:p>
          <a:p>
            <a:pPr>
              <a:spcAft>
                <a:spcPts val="600"/>
              </a:spcAft>
            </a:pPr>
            <a:r>
              <a:rPr sz="1400">
                <a:solidFill>
                  <a:srgbClr val="1F2937"/>
                </a:solidFill>
              </a:rPr>
              <a:t>window.PLOTLYENV=window.PLOTLYENV || {};                                if (document.getElementById("bbadc88a-78b9-4420-959a-f95b23878912")) {                    Plotly.newPlot(                        "bbadc88a-78b9-4420-959a-f95b23878912",                        [{"marker":{"color":["#c0392b","#e74c3c","#e74c3c","#2ecc71","#c0392b","#f39c12"]},"text":["30 কিমি\u002fঘ","55 কিমি\u002fঘ","160 কিমি\u002fঘ","50 কিমি\u002fঘ","350 কিমি\u002fঘ","320 কিমি\u002fঘ"],"textposition":"outside","x":["বাংলাদেশ","ভারত\n(গড়)","ভারত\n(বন্দে ভারত)","ভিয়েতনাম","চীন\n(হাই-স্পিড)","জাপান\n(শিনকানসেন)"],"y":[30,55,160,50,350,320],"type":"bar"}],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টাকা কোথায়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উত্তরটা সোজা: সরকার রেলে টাকা দেয় না।</a:t>
            </a:r>
          </a:p>
          <a:p>
            <a:pPr>
              <a:spcAft>
                <a:spcPts val="600"/>
              </a:spcAft>
            </a:pPr>
            <a:r>
              <a:rPr sz="1400">
                <a:solidFill>
                  <a:srgbClr val="1F2937"/>
                </a:solidFill>
              </a:rPr>
              <a:t>window.PLOTLYENV=window.PLOTLYENV || {};                                if (document.getElementById("f0deaa94-a686-4379-acfa-43ce865c66b2")) {                    Plotly.newPlot(                        "f0deaa94-a686-4379-acfa-43ce865c66b2",                        [{"marker":{"color":"#e67e22"},"name":"সড়ক","x":["2015","2016","2017","2018","2019","2020","2021","2022","2023","2024","2025"],"y":[82,80,81,79,78,80,82,81,83,80,81],"type":"bar"},{"marker":{"color":"#2980b9"},"name":"রেল","x":["2015","2016","2017","2018","2019","2020","2021","2022","2023","2024","2025"],"y":[13,14,13,15,16,14,13,14,12,15,14],"type":"bar"},{"marker":{"color":"gray"},"name":"নৌ ও বিমান","x":["2015","2016","2017","2018","2019","2020","2021","2022","2023","2024","2025"],"y":[5,6,6,6,6,6,5,5,5,5,5],"type":"bar"}],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অন্যরা কী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window.PLOTLYENV=window.PLOTLYENV || {};                                if (document.getElementById("fea17022-a53c-46bd-bf3c-2deb6d0289c0")) {                    Plotly.newPlot(                        "fea17022-a53c-46bd-bf3c-2deb6d0289c0",                        [{"marker":{"color":["#c0392b","#e74c3c","#2ecc71","#8e44ad","#e67e22","#1a5276"]},"text":["45,000 কিমি","68,000 কিমি","3,160 কিমি","7,791 কিমি","1,508 কিমি","2,956 কিমি"],"textposition":"outside","x":["চীন\n(হাই-স্পিড)","ভারত","ভিয়েতনাম","পাকিস্তান","শ্রীলঙ্কা","বাংলাদেশ"],"y":[45000,68000,3160,7791,1508,2956],"type":"bar"}],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[0.8888888888888888,"#fdca26"],[1.0,"#f0f921"]]}],"heatmap":[{"typ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রেলপথ বাঁচলে কী হতো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কল্পনা করুন, ঢাকা থেকে চট্টগ্রাম দুই ঘণ্টায়। ঢাকা থেকে রাজশাহী আড়াই ঘণ্টায়। ঢাকা থেকে সিলেট দুই ঘণ্টায়। গতি ১৫০ কিমি/ঘণ্টা। ট্রেন সময়মতো ছাড়ে, সময়মতো পৌঁছায়। এয়ারকন্ডিশনড, পরিচ্ছন্ন, ওয়াই-ফাই আছে।</a:t>
            </a:r>
          </a:p>
          <a:p>
            <a:pPr>
              <a:spcAft>
                <a:spcPts val="600"/>
              </a:spcAft>
            </a:pPr>
            <a:r>
              <a:rPr sz="1400">
                <a:solidFill>
                  <a:srgbClr val="1F2937"/>
                </a:solidFill>
              </a:rPr>
              <a:t>এটা কি অসম্ভব? মোটেও না।</a:t>
            </a:r>
          </a:p>
          <a:p>
            <a:pPr>
              <a:spcAft>
                <a:spcPts val="600"/>
              </a:spcAft>
            </a:pPr>
            <a:r>
              <a:rPr sz="1400">
                <a:solidFill>
                  <a:srgbClr val="1F2937"/>
                </a:solidFill>
              </a:rPr>
              <a:t>ঢাকা-চট্টগ্রাম রুটে একটা ডেডিকেটেড হাই-স্পিড রেল বসাতে খরচ হবে আনুমানিক ১৫-২০ বিলিয়ন ডলার। অনেক টাকা? ঢাকা মেট্রোরেলের মাত্র একটা লাইনে খরচ হয়েছে প্রায় ৪ বিলিয়ন ডলার। পদ্মা সেতুতে ৩.৬ বিলিয়ন। রূপপুর পারমাণবিক বিদ্যুৎকেন্দ্রে ১২ বিলিয়ন। টাকা থাকলে প্রকল্প হয়। প্রশ্ন হলো অগ্রাধিকার কোথায়।</a:t>
            </a:r>
          </a:p>
          <a:p>
            <a:pPr>
              <a:spcAft>
                <a:spcPts val="600"/>
              </a:spcAft>
            </a:pPr>
            <a:r>
              <a:rPr sz="1400">
                <a:solidFill>
                  <a:srgbClr val="1F2937"/>
                </a:solidFill>
              </a:rPr>
              <a:t>হাই-স্পিড রেল না হোক, বিদ্যমান নেটওয়ার্ক আপগ্রেড করলেও বিশাল পরিবর্তন হতো। ডুয়াল গেজ সমস্যার সমাধান করুন, পুরো নেটওয়ার্ক ব্রড গেজে রূপান্তর করুন (যেটা ধীরে ধীরে হচ্ছে, কিন্তু অত্যন্ত ধীরে)। সিগন্যালিং ডিজিটাল করুন। লেভেল ক্রসিংয়ে ওভারপাস বা আন্ডারপাস বানান। পুরনো বগি বদলান। এটুকু করলেই গতি ৩০ থেকে ৮০-১০০ কিমি/ঘণ্টায় উঠবে।</a:t>
            </a:r>
          </a:p>
          <a:p>
            <a:pPr>
              <a:spcAft>
                <a:spcPts val="600"/>
              </a:spcAft>
            </a:pPr>
            <a:r>
              <a:rPr sz="1400">
                <a:solidFill>
                  <a:srgbClr val="1F2937"/>
                </a:solidFill>
              </a:rPr>
              <a:t>ঢাকা-চট্টগ্রাম তিন ঘণ্টা? বাস থেকে দ্রুত। ঢাকা-রাজশাহী চার ঘণ্টার বদলে আড়াই ঘণ্টা? মানুষ ট্রেনে ফিরবে।</a:t>
            </a:r>
          </a:p>
          <a:p>
            <a:pPr>
              <a:spcAft>
                <a:spcPts val="600"/>
              </a:spcAft>
            </a:pPr>
            <a:r>
              <a:rPr sz="1400">
                <a:solidFill>
                  <a:srgbClr val="1F2937"/>
                </a:solidFill>
              </a:rPr>
              <a:t>রেলে মালবহন বাড়ান। বাংলাদেশে মালামালের ৯০% এর বেশি যায় সড়কে। ভারতে মালের ৩৫% যায় রেলে। চীনে ৩০%। বাংলাদেশে? ৪%। মাত্র ৪%। চট্টগ্রাম বন্দর থেকে ঢাকায় কন্টেইনার আসে ট্রাকে। সড়ক ভেঙে যায়, যানজট হয়, দুর্ঘটনা হয়, সময় লাগে। একটা ডেডিকেটেড ফ্রেইট করিডর বসালে কন্টেইনার আসবে রেলে। দ্রুত, সস্তা, নিরাপদ।</a:t>
            </a:r>
          </a:p>
          <a:p>
            <a:pPr>
              <a:spcAft>
                <a:spcPts val="600"/>
              </a:spcAft>
            </a:pPr>
            <a:r>
              <a:rPr sz="1400">
                <a:solidFill>
                  <a:srgbClr val="1F2937"/>
                </a:solidFill>
              </a:rPr>
              <a:t>পরিবেশের কথা ভাবুন। একটা ট্রেন একই পরিমাণ যাত্রী বা মাল বহন করতে সড়কের তুলনায় ৭০% কম কার্বন নিঃসরণ করে। বাংলাদেশ জলবায়ু পরিবর্তনের সবচেয়ে ঝুঁকিপূর্ণ দেশগুলোর একটা। পরিবহনে কার্বন কমানো আমাদের নৈতিক দায়িত্ব।</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শেষ কথা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কমলাপুর স্টেশনটা ১৯৬৯ সালে তৈরি হয়েছিল। বিখ্যাত আমেরিকান স্থপতি লুই কান এর নকশা করেছিলেন। একসময় এটা ছিল দক্ষিণ এশিয়ার সবচেয়ে আধুনিক রেলওয়ে স্টেশন। আজ ভবনটা জীর্ণ। ওয়েটিং রুমের চেয়ার ভাঙা। টয়লেট ব্যবহারের অযোগ্য। প্ল্যাটফর্মে জল জমে থাকে।</a:t>
            </a:r>
          </a:p>
          <a:p>
            <a:pPr>
              <a:spcAft>
                <a:spcPts val="600"/>
              </a:spcAft>
            </a:pPr>
            <a:r>
              <a:rPr sz="1400">
                <a:solidFill>
                  <a:srgbClr val="1F2937"/>
                </a:solidFill>
              </a:rPr>
              <a:t>কমলাপুর স্টেশন বাংলাদেশ রেলওয়ের রূপক। একটা গর্বের প্রতিষ্ঠান, একটা সম্ভাবনাময় ব্যবস্থা, অবহেলায় ক্ষয়ে যাচ্ছে।</a:t>
            </a:r>
          </a:p>
          <a:p>
            <a:pPr>
              <a:spcAft>
                <a:spcPts val="600"/>
              </a:spcAft>
            </a:pPr>
            <a:r>
              <a:rPr sz="1400">
                <a:solidFill>
                  <a:srgbClr val="1F2937"/>
                </a:solidFill>
              </a:rPr>
              <a:t>২,৯৫৬ কিলোমিটার ট্র্যাক আছে। সেটাকে কাজে লাগানো যায়। ৩০ কিমি/ঘণ্টা গতিকে ১০০ কিমি/ঘণ্টায় নেওয়া যায়। মালবহন ৪% থেকে ২০% করা যায়। যাত্রী ফিরিয়ে আনা যায়। দুর্ঘটনা কমানো যায়। সড়কের চাপ কমানো যায়। কার্বন কমানো যায়।</a:t>
            </a:r>
          </a:p>
          <a:p>
            <a:pPr>
              <a:spcAft>
                <a:spcPts val="600"/>
              </a:spcAft>
            </a:pPr>
            <a:r>
              <a:rPr sz="1400">
                <a:solidFill>
                  <a:srgbClr val="1F2937"/>
                </a:solidFill>
              </a:rPr>
              <a:t>শুধু দরকার একটা সিদ্ধান্ত: রেলপথকে মরতে দেব না।</a:t>
            </a:r>
          </a:p>
          <a:p>
            <a:pPr>
              <a:spcAft>
                <a:spcPts val="600"/>
              </a:spcAft>
            </a:pPr>
            <a:r>
              <a:rPr sz="1400">
                <a:solidFill>
                  <a:srgbClr val="1F2937"/>
                </a:solidFill>
              </a:rPr>
              <a:t>কিন্তু সেই সিদ্ধান্ত নিতে হলে সড়ক ঠিকাদারদের চেয়ে জাতির স্বার্থকে বড় করে দেখতে হবে। বাজেটে রেলের ভাগ বাড়াতে হবে। দীর্ঘমেয়াদি পরিকল্পনা করতে হবে। ধৈর্য ধরতে হবে।</a:t>
            </a:r>
          </a:p>
          <a:p>
            <a:pPr>
              <a:spcAft>
                <a:spcPts val="600"/>
              </a:spcAft>
            </a:pPr>
            <a:r>
              <a:rPr sz="1400">
                <a:solidFill>
                  <a:srgbClr val="1F2937"/>
                </a:solidFill>
              </a:rPr>
              <a:t>ট্রেনের হুইসেল এখনো শোনা যায়। কিন্তু আর কতদিন?</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