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রংপুরে জন্ম নিলে আপনার ভাগ্য অর্ধেক</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দুটো শিশু, একটা দেশ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২০২৬ সালের ৬ মার্চ। ভোর ৫টায় ঢাকার গুলশানে একটা প্রাইভেট হাসপাতালে একটা শিশু জন্ম নিলো। শীতাতপ নিয়ন্ত্রিত অপারেশন থিয়েটার, তিনজন ডাক্তার, নিওনেটাল আইসিইউ পাশের রুমে। বাবা একটা মাল্টিন্যাশনাল কোম্পানিতে কাজ করেন, মাসিক আয় দুই লাখ টাকার উপরে। মায়ের পরিবার উত্তরায় একটা ফ্ল্যাটের মালিক। নবজাতকের নাম রাখা হলো আরাফ।</a:t>
            </a:r>
          </a:p>
          <a:p>
            <a:pPr>
              <a:spcAft>
                <a:spcPts val="600"/>
              </a:spcAft>
            </a:pPr>
            <a:r>
              <a:rPr sz="1400">
                <a:solidFill>
                  <a:srgbClr val="1F2937"/>
                </a:solidFill>
              </a:rPr>
              <a:t>ঠিক একই সময়ে, ৩৫০ কিলোমিটার উত্তরে কুড়িগ্রামের একটা উপজেলা স্বাস্থ্য কমপ্লেক্সে আরেকটা শিশু জন্ম নিলো। ডাক্তার একজন, তিনিও ছুটিতে ছিলেন, নার্স ডেলিভারি করিয়েছেন। বিদ্যুৎ ছিল না, মোমবাতির আলোতে কাজ চলেছে। বাবা একজন দিনমজুর, দিনে কাজ পেলে আয় ৩০০-৪০০ টাকা, না পেলে শূন্য। মায়ের বয়স ১৯, এটা দ্বিতীয় সন্তান। নবজাতকের নাম রাখা হলো রহিম।</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সংখ্যার নির্মম ভাষা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দারিদ্র্য শুধু টাকার হিসাব না। দারিদ্র্য মানে খাবারের অভাব, শিক্ষার অভাব, স্বাস্থ্যসেবার অভাব, বিদ্যুতের অভাব, ইন্টারনেটের অভাব। প্রতিটা সূচকে রংপুর বিভাগ তলানিতে।</a:t>
            </a:r>
          </a:p>
          <a:p>
            <a:pPr>
              <a:spcAft>
                <a:spcPts val="600"/>
              </a:spcAft>
            </a:pPr>
            <a:r>
              <a:rPr sz="1400">
                <a:solidFill>
                  <a:srgbClr val="1F2937"/>
                </a:solidFill>
              </a:rPr>
              <a:t>আয়ের কথা ধরুন:</a:t>
            </a:r>
          </a:p>
          <a:p>
            <a:pPr>
              <a:spcAft>
                <a:spcPts val="600"/>
              </a:spcAft>
            </a:pPr>
            <a:r>
              <a:rPr sz="1400">
                <a:solidFill>
                  <a:srgbClr val="1F2937"/>
                </a:solidFill>
              </a:rPr>
              <a:t>window.PLOTLYENV=window.PLOTLYENV || {};                                if (document.getElementById("d074c172-5ca7-44c8-aec5-f04afb629c39")) {                    Plotly.newPlot(                        "d074c172-5ca7-44c8-aec5-f04afb629c39",                        [{"marker":{"color":["#1a5276","#1a5276","#1a5276","#1a5276","#1a5276","#1a5276","#1a5276","#e74c3c"]},"text":["$2,800","$2,100","$1,350","$1,420","$1,680","$1,050","$980","$920"],"textposition":"outside","x":["ঢাকা","চট্টগ্রাম","রাজশাহী","খুলনা","সিলেট","বরিশাল","রংপুর","ময়মনসিংহ"],"y":[2800,2100,1350,1420,1680,1050,980,920]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রংপুর কেন গরিব থাকলো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রংপুর বিভাগের দারিদ্র্য কোনো দুর্ঘটনা না। এটা ভূগোল, ইতিহাস, আর নীতিগত উপেক্ষার যৌথ ফসল।</a:t>
            </a:r>
          </a:p>
          <a:p>
            <a:pPr>
              <a:spcAft>
                <a:spcPts val="600"/>
              </a:spcAft>
            </a:pPr>
            <a:r>
              <a:rPr sz="1400">
                <a:solidFill>
                  <a:srgbClr val="1F2937"/>
                </a:solidFill>
              </a:rPr>
              <a:t>প্রথমত, ভূগোল। রংপুর বাংলাদেশের উত্তর-পশ্চিম কোণে। ঢাকা থেকে দূরত্ব ৩০০ কিলোমিটারের বেশি, কিন্তু সড়কপথে সময় লাগে ৮-১০ ঘণ্টা। রেল যোগাযোগ দুর্বল। যমুনা নদী মাঝখানে, ব্রিজ একটাই (বঙ্গবন্ধু সেতু)। এই ভৌগোলিক বিচ্ছিন্নতা রংপুরকে ঢাকাকেন্দ্রিক অর্থনীতি থেকে আলাদা করে রেখেছে।</a:t>
            </a:r>
          </a:p>
          <a:p>
            <a:pPr>
              <a:spcAft>
                <a:spcPts val="600"/>
              </a:spcAft>
            </a:pPr>
            <a:r>
              <a:rPr sz="1400">
                <a:solidFill>
                  <a:srgbClr val="1F2937"/>
                </a:solidFill>
              </a:rPr>
              <a:t>দ্বিতীয়ত, মঙ্গা। বাংলায় "মঙ্গা" শব্দের মানে হলো মৌসুমি দুর্ভিক্ষ। প্রতি বছর সেপ্টেম্বর থেকে নভেম্বর, আমন ধান কাটার আগে, উত্তরবঙ্গে কাজ থাকে না। দিনমজুররা বেকার হয়ে পড়ে। পরিবারে খাবার কমে আসে। একবেলা খায়, কখনো তাও পায় না।</a:t>
            </a:r>
          </a:p>
          <a:p>
            <a:pPr>
              <a:spcAft>
                <a:spcPts val="600"/>
              </a:spcAft>
            </a:pPr>
            <a:r>
              <a:rPr sz="1400">
                <a:solidFill>
                  <a:srgbClr val="1F2937"/>
                </a:solidFill>
              </a:rPr>
              <a:t>window.PLOTLYENV=window.PLOTLYENV || {};                                if (document.getElementById("40ac3768-893e-47a5-985d-54516f59c219")) {                    Plotly.newPlot(                        "40ac3768-893e-47a5-985d-54516f59c219",                        [{"fill":"tozeroy","fillcolor":"rgba(192,57,43,0.1)","line":{"color":"#e74c3c","width":3},"mode":"lines+markers","name":"রংপুর (উত্তরাঞ্চল)","x":["জানুয়ারি","ফেব্রুয়ারি","মার্চ","এপ্রিল","মে","জুন","জুলাই","আগস্ট","সেপ্টেম্বর","অক্টোবর","নভেম্বর","ডিসেম্বর"],"y":[30,25,20,18,22,28,35,55,72,78,65,40],"type":"scatter"},{"line":{"color":"#1a5276","dash":"dash","width":2},"mode":"lines+markers","name":"জাতীয় গড়","x":["জানুয়ারি","ফেব্রুয়ারি","মার্চ","এপ্রিল","মে","জুন","জুলাই","আগস্ট","সেপ্টেম্বর","অক্টোবর","নভেম্বর","ডিসেম্বর"],"y":[18,15,12,10,12,15,18,25,30,28,22,18],"type":"sc...</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যারা পথ দেখিয়েছে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দরিদ্র জেলাগুলোর মধ্যে কিছু জেলা গত দশ-পনেরো বছরে উল্লেখযোগ্য উন্নতি করেছে। তাদের গল্প গুরুত্বপূর্ণ, কারণ এটা প্রমাণ করে যে দারিদ্র্য অপরিবর্তনীয় না। সঠিক হস্তক্ষেপ থাকলে পরিবর্তন সম্ভব।</a:t>
            </a:r>
          </a:p>
          <a:p>
            <a:pPr>
              <a:spcAft>
                <a:spcPts val="600"/>
              </a:spcAft>
            </a:pPr>
            <a:r>
              <a:rPr sz="1400">
                <a:solidFill>
                  <a:srgbClr val="1F2937"/>
                </a:solidFill>
              </a:rPr>
              <a:t>window.PLOTLYENV=window.PLOTLYENV || {};                                if (document.getElementById("8d1f713d-46be-4476-9b1a-8351d34bc1b2")) {                    Plotly.newPlot(                        "8d1f713d-46be-4476-9b1a-8351d34bc1b2",                        [{"marker":{"color":"#c0392b"},"name":"দারিদ্র্য ২০১০ (%)","text":["72%","64%","55%","51%","78%","70%"],"textposition":"outside","x":["নীলফামারী","জামালপুর","সাতক্ষীরা","বরগুনা","কুড়িগ্রাম","গাইবান্ধা"],"y":[72.0,63.5,55.2,50.8,78.0,70.2],"type":"bar"},{"marker":{"color":"#27ae60"},"name":"দারিদ্র্য ২০২২ (%)","text":["35%","38%","33%","36%","58%","52%"],"textposition":"outside","x":["নীলফামারী","জামালপুর","সাতক্ষীরা","বরগুনা","কুড়িগ্রাম","গাইবান্ধা"],"y":[35.0,38.5,33.0,35.5,58.0,52.1],"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যে বাজেট ঢাকায় থেকে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উন্নয়ন বাজেটের নাম বার্ষিক উন্নয়ন কর্মসূচি (ADP)। এটা দিয়ে রাস্তা, সেতু, স্কুল, হাসপাতাল, বিদ্যুৎকেন্দ্র তৈরি হয়। প্রশ্ন হলো: এই বাজেট কোথায় যায়?</a:t>
            </a:r>
          </a:p>
          <a:p>
            <a:pPr>
              <a:spcAft>
                <a:spcPts val="600"/>
              </a:spcAft>
            </a:pPr>
            <a:r>
              <a:rPr sz="1400">
                <a:solidFill>
                  <a:srgbClr val="1F2937"/>
                </a:solidFill>
              </a:rPr>
              <a:t>window.PLOTLYENV=window.PLOTLYENV || {};                                if (document.getElementById("2e03f271-1466-41d4-95d7-3cb0f2fb52a6")) {                    Plotly.newPlot(                        "2e03f271-1466-41d4-95d7-3cb0f2fb52a6",                        [{"marker":{"color":["#1a5276","#1a5276","#1a5276","#1a5276","#1a5276","#1a5276","#1a5276","#e74c3c"]},"text":["4,800","3,900","2,800","2,650","3,100","2,400","2,100","1,950"],"textposition":"outside","x":["ঢাকা","চট্টগ্রাম","রাজশাহী","খুলনা","সিলেট","বরিশাল","রংপুর","ময়মনসিংহ"],"y":[4800,3900,2800,2650,3100,2400,2100,1950]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