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প্যাকেটে খাবার: ফুড প্রসেসিং বিপ্লব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শামীমের রান্নাঘর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শামীম ঢাকার উত্তরায় থাকে। স্বামী-স্ত্রী দুজনেই চাকরি করে। সকাল সাতটায় বেরিয়ে যায়, ফেরে রাত আটটায়। দুটো বাচ্চা, একজন ক্লাস ফোরে, আরেকজন টু-তে। বাচ্চাদের স্কুলের টিফিনে কী দেয় শামীম? Mr. Noodles। দুই প্যাকেট নুডলস সিদ্ধ করে, একটু সবজি দিয়ে নেড়ে, দুটো টিফিন বক্সে ভরে দেয়। সময় লাগে আট মিনিট। খরচ? ত্রিশ টাকা।</a:t>
            </a:r>
          </a:p>
          <a:p>
            <a:pPr>
              <a:spcAft>
                <a:spcPts val="600"/>
              </a:spcAft>
            </a:pPr>
            <a:r>
              <a:rPr sz="1400">
                <a:solidFill>
                  <a:srgbClr val="1F2937"/>
                </a:solidFill>
              </a:rPr>
              <a:t>রাতের খাবারে? ফ্রোজেন পরোটা ফ্রাইপ্যানে দিয়ে গরম করা, সাথে প্যাকেটের ডাল গরম করা। মাঝে মাঝে ফ্রোজেন চিকেন নাগেটস। রবিবারে হয়তো রান্না হয়, ঠিকমতো মাছের ঝোল বা মুরগি রান্না। বাকি ছয়দিন প্যাকেটের খাবার চলে।</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নুডলস আর ফ্রোজেন পরোটার সাম্রাজ্য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ইনস্ট্যান্ট নুডলসের গল্পটা একটা কেস স্টাডি। ২০১০ সালে বাংলাদেশে মাথাপিছু ইনস্ট্যান্ট নুডলস খাওয়ার পরিমাণ ছিল বছরে ০.৫ প্যাকেট। ২০২৫ সালে সেটা প্রায় ১২ প্যাকেট। পনেরো বছরে চব্বিশ গুণ বৃদ্ধি। ইন্দোনেশিয়া, দক্ষিণ কোরিয়া, জাপানের পরে এশিয়ায় সবচেয়ে দ্রুত বৃদ্ধি।</a:t>
            </a:r>
          </a:p>
          <a:p>
            <a:pPr>
              <a:spcAft>
                <a:spcPts val="600"/>
              </a:spcAft>
            </a:pPr>
            <a:r>
              <a:rPr sz="1400">
                <a:solidFill>
                  <a:srgbClr val="1F2937"/>
                </a:solidFill>
              </a:rPr>
              <a:t>window.PLOTLYENV=window.PLOTLYENV || {};                                if (document.getElementById("05a0668d-02e2-40f6-af2e-d6626a7dc33a")) {                    Plotly.newPlot(                        "05a0668d-02e2-40f6-af2e-d6626a7dc33a",                        [{"fill":"tozeroy","fillcolor":"rgba(231,76,60,0.1)","line":{"color":"#e74c3c","width":3},"mode":"lines+markers","name":"মাথাপিছু নুডলস (প্যাকেট\u002fবছর)","x":[2010,2011,2012,2013,2014,2015,2016,2017,2018,2019,2020,2021,2022,2023,2024,2025],"y":[0.5,0.8,1.2,1.8,2.5,3.2,4.0,5.0,5.8,6.5,7.2,8.0,8.8,9.5,10.8,12.0],"type":"scatter"}],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 রাজত্ব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ফুড প্রসেসিং শিল্পে কয়েকটা নাম বারবার আসে। PRAN-RFL Group, ACI Foods, Square Food &amp; Beverage, Akij Food, Meghna Group, Bashundhara Food। এরাই বাজার দখল করে আছে।</a:t>
            </a:r>
          </a:p>
          <a:p>
            <a:pPr>
              <a:spcAft>
                <a:spcPts val="600"/>
              </a:spcAft>
            </a:pPr>
            <a:r>
              <a:rPr sz="1400">
                <a:solidFill>
                  <a:srgbClr val="1F2937"/>
                </a:solidFill>
              </a:rPr>
              <a:t>window.PLOTLYENV=window.PLOTLYENV || {};                                if (document.getElementById("44c3c811-25e7-4863-8427-107a79ec908a")) {                    Plotly.newPlot(                        "44c3c811-25e7-4863-8427-107a79ec908a",                        [{"hole":0.35,"labels":["PRAN-RFL","ACI Foods","Square Food","Akij Food","Meghna Group","Bashundhara","অন্যান্য"],"marker":{"colors":["#1a5276","#e67e22","#27ae60","#8e44ad","#e74c3c","#3498db","#95a5a6"]},"textfont":{"size":12},"textinfo":"label+percent","values":[22,14,11,8,7,5,33],"type":"pie"}],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পুষ্টি রূপান্তরের অন্ধকার দিক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পুষ্টিবিদরা একটা শব্দ ব্যবহার করেন: "nutrition transition" বা পুষ্টি রূপান্তর। এর মানে হলো একটা দেশ যখন দরিদ্র থেকে মধ্যম আয়ে যায়, তখন মানুষের খাদ্যাভ্যাস বদলায়। তারা কম চাল-ভাত খায়, বেশি চিনি খায়, বেশি তেল খায়, বেশি প্রক্রিয়াজাত খাবার খায়। এটা প্রতিটা উন্নয়নশীল দেশে ঘটেছে। ব্রাজিলে ঘটেছে, মেক্সিকোতে ঘটেছে, ভারতে ঘটছে। বাংলাদেশেও ঘটছে, তবে ভয়াবহ গতিতে।</a:t>
            </a:r>
          </a:p>
          <a:p>
            <a:pPr>
              <a:spcAft>
                <a:spcPts val="600"/>
              </a:spcAft>
            </a:pPr>
            <a:r>
              <a:rPr sz="1400">
                <a:solidFill>
                  <a:srgbClr val="1F2937"/>
                </a:solidFill>
              </a:rPr>
              <a:t>window.PLOTLYENV=window.PLOTLYENV || {};                                if (document.getElementById("d7da769e-f38f-40fa-a914-5a10e4512ff5")) {                    Plotly.newPlot(                        "d7da769e-f38f-40fa-a914-5a10e4512ff5",                        [{"line":{"color":"#95a5a6","dash":"dot","width":2},"mode":"lines+markers","name":"চাল","x":[2015,2016,2017,2018,2019,2020,2021,2022,2023,2024,2025],"y":[100,99,98,97,96,95,94,94,93,92,92],"type":"scatter"},{"line":{"color":"#e74c3c","width":2},"mode":"lines+markers","name":"চিনি","x":[2015,2016,2017,2018,2019,2020,2021,2022,2023,2024,2025],"y":[100,104,108,113,118,122,127,131,136,141,145],"type":"scatter"},{"line":{"color":"#f39c12","width":2},"mode":"lines+markers","name":"ভোজ্যতেল","x":[2015,2016,2017,2018,2019,2020,2021,2022,2023,2024,2025],"y":[100,105,110,116,122,128,134,139,144,150,155],"type":"scatter"},{"line":{"color":"#c0392b","width":3},"mode":"lines+markers","name":"প্রক্রিয়াজাত খাবার","x":[2015,2016,2017,2018,2019,2020,2021,2022,2023,2024,2025],"y":[100,112,125,140,155,168,180,192,200,212...</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BSTI, ভেজাল, আর আমদানি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স্ট্যান্ডার্ডস অ্যান্ড টেস্টিং ইনস্টিটিউশন (BSTI) হলো সেই সংস্থা যার কাজ খাদ্যপণ্যের মান নিশ্চিত করা। তত্ত্বে, কোনো প্রক্রিয়াজাত খাবার BSTI-এর অনুমোদন ছাড়া বাজারে বিক্রি হওয়ার কথা না। বাস্তবে?</a:t>
            </a:r>
          </a:p>
          <a:p>
            <a:pPr>
              <a:spcAft>
                <a:spcPts val="600"/>
              </a:spcAft>
            </a:pPr>
            <a:r>
              <a:rPr sz="1400">
                <a:solidFill>
                  <a:srgbClr val="1F2937"/>
                </a:solidFill>
              </a:rPr>
              <a:t>window.PLOTLYENV=window.PLOTLYENV || {};                                if (document.getElementById("84dc8ca1-8d14-48ac-b497-c2c234f9841d")) {                    Plotly.newPlot(                        "84dc8ca1-8d14-48ac-b497-c2c234f9841d",                        [{"marker":{"color":"#2c3e50"},"name":"রেজিস্টার্ড প্রতিষ্ঠান","x":["2015","2016","2017","2018","2019","2020","2021","2022","2023","2024","2025"],"y":[5500,6000,6500,7200,7800,8500,9200,9800,10500,11200,12000],"type":"bar"},{"line":{"color":"#c0392b","width":3},"mode":"lines+markers","name":"পরিদর্শন হার (%)","x":["2015","2016","2017","2018","2019","2020","2021","2022","2023","2024","2025"],"y":[22,21,20,19,18,18,17,16,16,15,15],"yaxis":"y2","type":"scatter"}],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প্রতিবেশীরা কোথায় আর আমরা কী করতে পারি?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ফুড প্রসেসিং শিল্প দ্রুত বাড়ছে, সেটা সত্য। কিন্তু আন্তর্জাতিক তুলনায় বাংলাদেশ এখনো অনেক পিছিয়ে।</a:t>
            </a:r>
          </a:p>
          <a:p>
            <a:pPr>
              <a:spcAft>
                <a:spcPts val="600"/>
              </a:spcAft>
            </a:pPr>
            <a:r>
              <a:rPr sz="1400">
                <a:solidFill>
                  <a:srgbClr val="1F2937"/>
                </a:solidFill>
              </a:rPr>
              <a:t>window.PLOTLYENV=window.PLOTLYENV || {};                                if (document.getElementById("01157651-9912-43d6-8475-e211d3d2c23e")) {                    Plotly.newPlot(                        "01157651-9912-43d6-8475-e211d3d2c23e",                        [{"marker":{"color":["#27ae60","#c0392b","#2980b9","#e67e22","#95a5a6","#1a5276"]},"name":"কৃষি উৎপাদন প্রক্রিয়াজাত (%)","text":["30%","25%","20%","10%","8%","4%"],"textposition":"outside","x":["থাইল্যান্ড","চীন","ভিয়েতনাম","ভারত","ইন্দোনেশিয়া","বাংলাদেশ"],"y":[30,25,20,10,8,4],"type":"bar"},{"line":{"color":"#e74c3c","dash":"dash","width":2},"marker":{"size":10},"mode":"lines+markers","name":"রপ্তানি (বিলিয়ন $)","x":["থাইল্যান্ড","চীন","ভিয়েতনাম","ভারত","ইন্দোনেশিয়া","বাংলাদেশ"],"y":[33,65,12,22,8,1.0],"yaxis":"y2","type":"scatter"}],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