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চালের দাম বাড়লে কে কাঁদে?</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রহিমার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রহিমার স্বামী রিকশা চালায়। নাম আবদুল করিম। ঢাকার মিরপুরে একটা টিনের ঘরে থাকে পাঁচজন, রহিমা, করিম, দুই ছেলেমেয়ে, আর করিমের বৃদ্ধা মা। করিম সারাদিন রিকশা চালিয়ে আনে ৫০০-৬০০ টাকা। ভালো দিনে ৭০০। খারাপ দিনে, বৃষ্টিতে বা বন্ধের দিনে, শূন্য।</a:t>
            </a:r>
          </a:p>
          <a:p>
            <a:pPr>
              <a:spcAft>
                <a:spcPts val="600"/>
              </a:spcAft>
            </a:pPr>
            <a:r>
              <a:rPr sz="1400">
                <a:solidFill>
                  <a:srgbClr val="1F2937"/>
                </a:solidFill>
              </a:rPr>
              <a:t>রহিমা প্রতিদিন সকালে বাজারে যায়। তার হাতে থাকে ২০০ টাকা। এই ২০০ টাকায় পাঁচজনের সারাদিনের খাবার কিনতে হবে। চাল লাগে দেড় কেজি, দাম ৯৩ টাকা। আলু আধা কেজি, ২০ টাকা। ডাল পাও কেজি, ২৮ টাকা। সবজি কিছু, ৩০ টাকা। তেল, মসলা, লবণ মিলিয়ে আরো ২৫ টাকা। মোট? ১৯৬ টাকা। বাকি ৪ টাকা।</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সংখ্যার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রহিমার হিসাবটা আসলে একটা বৃহত্তর অর্থনৈতিক বাস্তবতার ক্ষুদ্র প্রতিফলন। বাংলাদেশে গত এক দশকে মজুরি বেড়েছে, সেটা সত্য। কিন্তু খাদ্যমূল্য বেড়েছে তার চেয়ে অনেক দ্রুত। ফলাফল? প্রকৃত ক্রয়ক্ষমতা কমে গেছে।</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(document.getElementById("dff90b72-2f50-4170-a419-5a6b2bd9ca52")) {                    Plotly.newPlot(                        "dff90b72-2f50-4170-a419-5a6b2bd9ca52",                        [{"line":{"color":"#2980b9","width":3},"mode":"lines+markers","name":"মজুরি সূচক","x":[2015,2016,2017,2018,2019,2020,2021,2022,2023,2024,2025],"y":[100,103,107,111,115,118,122,128,135,140,148],"type":"scatter"},{"line":{"color":"#c0392b","width":3},"mode":"lines+markers","name":"খাদ্যমূল্য সূচক","x":[2015,2016,2017,2018,2019,2020,2021,2022,2023,2024,2025],"y":[100,106,112,119,124,135,149,169,188,209,228],"type":"scatter"},{"fill":"toself","fillcolor":"rgba(192,57,43,0.08)","hoverinfo":"skip","line":{"width":0},"showlegend":false,"x":[2015,2016,2017,2018,2019,2020,2021,2022,2023,2024,2025,2025,2024,2023,2022,2021,2020,2019,2018,2017,2016,2015],"y":[100,106,112,119,124,135,149,169,188,209,228,148,140,135,128,122,118,115,111,107,103,100],"type":"scatter"}],                        {"template":{"data":{"histogram2dcontour":[{"type":"histogram2dcontour","colorbar":{"outlinewidth":0,"ticks":""},"colorscale":[[0.0,"#0d0887"],[0.1111111111111111,"#46039...</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শহর, গ্রাম, আর অসমতার মানচিত্র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খাদ্যমূল্যের যন্ত্রণা সবার সমান না। কোথায় থাকেন, কতটা আয় করেন, সেটার উপর নির্ভর করে এই যন্ত্রণার মাত্রা।</a:t>
            </a:r>
          </a:p>
          <a:p>
            <a:pPr>
              <a:spcAft>
                <a:spcPts val="600"/>
              </a:spcAft>
            </a:pPr>
            <a:r>
              <a:rPr sz="1400">
                <a:solidFill>
                  <a:srgbClr val="1F2937"/>
                </a:solidFill>
              </a:rPr>
              <a:t>প্রথমে, শহর আর গ্রামের পার্থক্য দেখুন।</a:t>
            </a:r>
          </a:p>
          <a:p>
            <a:pPr>
              <a:spcAft>
                <a:spcPts val="600"/>
              </a:spcAft>
            </a:pPr>
            <a:r>
              <a:rPr sz="1400">
                <a:solidFill>
                  <a:srgbClr val="1F2937"/>
                </a:solidFill>
              </a:rPr>
              <a:t>window.PLOTLYENV=window.PLOTLYENV || {};                                if (document.getElementById("429197de-2cd3-45d6-bc4d-76566ef7455f")) {                    Plotly.newPlot(                        "429197de-2cd3-45d6-bc4d-76566ef7455f",                        [{"marker":{"color":"#2c3e50"},"name":"শহর","text":["৳65","৳40","৳130","৳170","৳120","৳80"],"textposition":"outside","x":["মোটা চাল","আলু","মসুর ডাল","সয়াবিন\nতেল","চিনি","পেঁয়াজ"],"y":[65,40,130,170,120,80],"type":"bar"},{"marker":{"color":"#16a085"},"name":"গ্রাম","text":["৳58","৳32","৳115","৳160","৳110","৳65"],"textposition":"outside","x":["মোটা চাল","আলু","মসুর ডাল","সয়াবিন\nতেল","চিনি","পেঁয়াজ"],"y":[58,32,115,160,110,65],"type":"bar"}],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সবচেয়ে বেশি কে কাঁদে?</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খাদ্যমূল্য বাড়লে সবাই কষ্ট পায়। কিন্তু সবাই সমান কষ্ট পায় না। একটা সহজ প্রশ্ন করুন: আপনার আয়ের কত শতাংশ খাবারে যায়?</a:t>
            </a:r>
          </a:p>
          <a:p>
            <a:pPr>
              <a:spcAft>
                <a:spcPts val="600"/>
              </a:spcAft>
            </a:pPr>
            <a:r>
              <a:rPr sz="1400">
                <a:solidFill>
                  <a:srgbClr val="1F2937"/>
                </a:solidFill>
              </a:rPr>
              <a:t>যদি আপনি উচ্চ মধ্যবিত্ত হন, হয়তো ২০-২৫%। চালের দাম ৫ টাকা বাড়লে আপনি টের পাবেন, কিন্তু জীবন বদলাবে না। কিন্তু যদি আপনি রহিমার মতো হন? আয়ের ৬০-৬৫% খাবারে যায়। চালের দাম ৫ টাকা বাড়লে মানে মাসে ২২৫ টাকা বেশি লাগবে শুধু চালে। সেই ২২৫ টাকা কোথা থেকে আসবে? ডিম বাদ। মাছ বাদ। সবজি কমাও। বাচ্চার খাতার টাকা থেকে কাটো।</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(document.getElementById("0b0810df-c1ee-46c1-a5e7-161b95d5a3dc")) {                    Plotly.newPlot(                        "0b0810df-c1ee-46c1-a5e7-161b95d5a3dc",                        [{"marker":{"color":["#c0392b","#e67e22","#f1c40f","#2ecc71","#3498db"]},"text":["62%","54%","45%","36%","22%"],"textposition":"outside","x":["১ম কুইন্টাইল\n(সবচেয়ে গরিব)","২য় কুইন্টাইল","৩য় কুইন্টাইল\n(মধ্যবিত্ত)","৪র্থ কুইন্টাইল","৫ম কুইন্টাইল\n(সবচেয়ে ধনী)"],"y":[62,54,45,36,22],"type":"bar"}],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কী করা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সমস্যাটা বিশাল। কিন্তু সমাধান অসম্ভব না। অন্য দেশগুলো এই সমস্যার মোকাবেলা করেছে। আমরাও পারি। কয়েকটা দিক দেখা যাক।</a:t>
            </a:r>
          </a:p>
          <a:p>
            <a:pPr>
              <a:spcAft>
                <a:spcPts val="600"/>
              </a:spcAft>
            </a:pPr>
            <a:r>
              <a:rPr sz="1400">
                <a:solidFill>
                  <a:srgbClr val="1F2937"/>
                </a:solidFill>
              </a:rPr>
              <a:t>সরবরাহ শৃঙ্খল সংস্কার। বাংলাদেশে কৃষক যে দামে ধান বেচে, আর ভোক্তা যে দামে চাল কেনে, তার মধ্যে পার্থক্য ৪০-৬০%। এই পার্থক্যটা মধ্যস্বত্বভোগীদের পকেটে যায়। ফড়িয়া, আড়তদার, পাইকার, খুচরা, প্রতিটা ধাপে লাভ যোগ হয়। ভারত আর ইন্দোনেশিয়া এই সমস্যা মোকাবেলা করেছে সরকারি ক্রয় ব্যবস্থা, কৃষকের সরাসরি বাজারে প্রবেশ, আর ডিজিটাল মূল্য তথ্য ব্যবস্থার মাধ্যমে। বাংলাদেশের কৃষি বিপণন অধিদপ্তর (DAM) আছে, কিন্তু তাদের সক্ষমতা সীমিত।</a:t>
            </a:r>
          </a:p>
          <a:p>
            <a:pPr>
              <a:spcAft>
                <a:spcPts val="600"/>
              </a:spcAft>
            </a:pPr>
            <a:r>
              <a:rPr sz="1400">
                <a:solidFill>
                  <a:srgbClr val="1F2937"/>
                </a:solidFill>
              </a:rPr>
              <a:t>খাদ্য মজুদ ব্যবস্থা। বাংলাদেশে ফসল তোলার সময় দাম পড়ে যায়, কৃষক ক্ষতিগ্রস্ত হয়। আবার মৌসুমের বাইরে দাম লাফিয়ে ওঠে, ভোক্তা ক্ষতিগ্রস্ত হয়। কেন? কারণ পর্যাপ্ত কোল্ড স্টোরেজ নেই। পর্যাপ্ত সরকারি গুদাম নেই। খাদ্য মন্ত্রণালয়ের মজুদ ক্ষমতা প্রয়োজনের তুলনায় অপ্রতুল।</a:t>
            </a:r>
          </a:p>
          <a:p>
            <a:pPr>
              <a:spcAft>
                <a:spcPts val="600"/>
              </a:spcAft>
            </a:pPr>
            <a:r>
              <a:rPr sz="1400">
                <a:solidFill>
                  <a:srgbClr val="1F2937"/>
                </a:solidFill>
              </a:rPr>
              <a:t>সামাজিক সুরক্ষা জাল। ভারতের PDS মডেল হুবহু কপি করতে হবে না। কিন্তু টার্গেটেড ফুড ট্রান্সফার প্রোগ্রাম দরকার। বর্তমানে সরকারের ওএমএস, ভিজিডি, ভিজিএফ কার্যক্রম আছে। কিন্তু এগুলোর কভারেজ কম, টার্গেটিং দুর্বল, আর দুর্নীতি আছে। ডিজিটাল আইডি ব্যবহার করে সরাসরি নগদ বা খাদ্য সহায়তা দেওয়া সম্ভব। ভারত তাদের Aadhaar সিস্টেম দিয়ে এটা করছে। বাংলাদেশের জাতীয় পরিচয়পত্র আর বিকাশ/নগদ নেটওয়ার্ক দিয়ে একই কাজ করা সম্ভব।</a:t>
            </a:r>
          </a:p>
          <a:p>
            <a:pPr>
              <a:spcAft>
                <a:spcPts val="600"/>
              </a:spcAft>
            </a:pPr>
            <a:r>
              <a:rPr sz="1400">
                <a:solidFill>
                  <a:srgbClr val="1F2937"/>
                </a:solidFill>
              </a:rPr>
              <a:t>আমদানি নির্ভরতা কমানো। সয়াবিন তেল, চিনি, গম, ডাল, এগুলো বাংলাদেশ বেশিরভাগ আমদানি করে। বৈশ্বিক বাজারে দাম বাড়লে বাংলাদেশের বাজারে সরাসরি প্রভাব পড়ে। স্থানীয় উৎপাদন বাড়ানো দীর্ঘমেয়াদী সমাধান। সরিষার তেলের উৎপাদন বাড়ানো, ডাল চাষে ভর্তুকি, গম চাষের আধুনিকায়ন, এগুলো সময...</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