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রিকশার রাজ্য: ১০ লাখ রিকশাচালকের জীবন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প্যাডেল মারো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সকাল ছয়টা। ঢাকার মিরপুরে একটা ছোট টিনের ঘর থেকে বেরিয়ে আসে জামাল। বয়স ৩৮। মাদারীপুর থেকে এসেছে ১২ বছর আগে। সেদিন পকেটে ছিল ৫০০ টাকা, আর একটা চাচাতো ভাইয়ের ফোন নম্বর। আজ সে ঢাকার রাস্তায় রিকশা চালায়। প্রতিদিন।</a:t>
            </a:r>
          </a:p>
          <a:p>
            <a:pPr>
              <a:spcAft>
                <a:spcPts val="600"/>
              </a:spcAft>
            </a:pPr>
            <a:r>
              <a:rPr sz="1400">
                <a:solidFill>
                  <a:srgbClr val="1F2937"/>
                </a:solidFill>
              </a:rPr>
              <a:t>জামাল সকাল ছয়টায় রিকশা নেয় গ্যারেজ থেকে। দৈনিক ভাড়া ১২০ টাকা। এটা মালিককে দিতেই হবে, সওয়ারি পাক বা না পাক। সন্ধ্যা সাতটা পর্যন্ত সে প্যাডেল মারে। ভরদুপুরে ৪০ ডিগ্রি তাপমাত্রায়। বর্ষায় হাঁটুজলে। শীতের কুয়াশায়। ১৩ ঘণ্টা। প্রতিদিন।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৮৫ হাজার বনাম ১০ লাখ</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window.PLOTLYENV=window.PLOTLYENV || {};                                if (document.getElementById("429b0805-80f1-41f7-afe9-daa3b034e2ef")) {                    Plotly.newPlot(                        "429b0805-80f1-41f7-afe9-daa3b034e2ef",                        [{"marker":{"color":"#27ae60"},"name":"আইনি সীমা","x":["১৯৯০","২০০০","২০০৫","২০১০","২০১৫","২০২০","২০২৫"],"y":[85,85,85,85,85,85,85],"type":"bar"},{"marker":{"color":"#e74c3c"},"name":"প্রকৃত সংখ্যা (আনুমানিক)","text":["180","400","500","600","750","850","1,050"],"textposition":"outside","x":["১৯৯০","২০০০","২০০৫","২০১০","২০১৫","২০২০","২০২৫"],"y":[180,400,500,600,750,850,1050],"type":"bar"}],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 এই ১০ লাখ মানুষ?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জামালের গল্পটা আসলে লাখো রিকশাচালকের গল্প। তারা কারা? কোথা থেকে আসে? কেন এসেছে?</a:t>
            </a:r>
          </a:p>
          <a:p>
            <a:pPr>
              <a:spcAft>
                <a:spcPts val="600"/>
              </a:spcAft>
            </a:pPr>
            <a:r>
              <a:rPr sz="1400">
                <a:solidFill>
                  <a:srgbClr val="1F2937"/>
                </a:solidFill>
              </a:rPr>
              <a:t>window.PLOTLYENV=window.PLOTLYENV || {};                                if (document.getElementById("961a122d-a3c4-4832-bb2c-b1623a03d533")) {                    Plotly.newPlot(                        "961a122d-a3c4-4832-bb2c-b1623a03d533",                        [{"marker":{"color":["#c0392b","#e67e22","#2980b9","#27ae60"]},"orientation":"h","text":["45%","35%","15%","5%"],"textposition":"outside","x":[45,35,15,5],"y":["কোনো শিক্ষা নেই","১ম-৫ম শ্রেণি","৬ষ্ঠ-৮ম শ্রেণি","৮ম শ্রেণির উপরে"],"type":"bar"}],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[0.888888888888888...</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ভাড়া বনাম মালিকানা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জামাল রিকশার মালিক না। সে প্রতিদিন ১২০ টাকা দিয়ে গ্যারেজ থেকে রিকশা ভাড়া নেয়। এটা ঢাকার রিকশা অর্থনীতির সবচেয়ে শোষণমূলক কাঠামো।</a:t>
            </a:r>
          </a:p>
          <a:p>
            <a:pPr>
              <a:spcAft>
                <a:spcPts val="600"/>
              </a:spcAft>
            </a:pPr>
            <a:r>
              <a:rPr sz="1400">
                <a:solidFill>
                  <a:srgbClr val="1F2937"/>
                </a:solidFill>
              </a:rPr>
              <a:t>window.PLOTLYENV=window.PLOTLYENV || {};                                if (document.getElementById("d44bad88-9645-4571-9873-4113f38da2cb")) {                    Plotly.newPlot(                        "d44bad88-9645-4571-9873-4113f38da2cb",                        [{"marker":{"color":"#1a5276"},"name":"ক্রয়মূল্য (টাকা)","text":["৳18,000","৳100,000"],"textposition":"outside","x":["প্যাডেল রিকশা","ব্যাটারি রিকশা"],"y":[18000,100000],"type":"bar"},{"marker":{"color":"#e74c3c"},"name":"পেব্যাক পর্যন্ত মোট ভাড়া (টাকা)","text":["150 দিনে ফেরত","333 দিনে ফেরত"],"textposition":"outside","x":["প্যাডেল রিকশা","ব্যাটারি রিকশা"],"y":[18000,99900],"type":"bar"}],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ব্যাটারি বিপ্লব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একটা বড় পরিবর্তনের কথা বলি। গত পাঁচ বছরে ঢাকার রাস্তায় একটা নীরব বিপ্লব ঘটেছে: ব্যাটারিচালিত রিকশা বা ইজি বাইক।</a:t>
            </a:r>
          </a:p>
          <a:p>
            <a:pPr>
              <a:spcAft>
                <a:spcPts val="600"/>
              </a:spcAft>
            </a:pPr>
            <a:r>
              <a:rPr sz="1400">
                <a:solidFill>
                  <a:srgbClr val="1F2937"/>
                </a:solidFill>
              </a:rPr>
              <a:t>window.PLOTLYENV=window.PLOTLYENV || {};                                if (document.getElementById("51e1aa32-7fbf-4eea-80d0-6b0d8a336b24")) {                    Plotly.newPlot(                        "51e1aa32-7fbf-4eea-80d0-6b0d8a336b24",                        [{"marker":{"color":"#95a5a6"},"name":"প্যাডেল রিকশা (হাজার)","x":[2015,2016,2017,2018,2019,2020,2021,2022,2023,2024,2025],"y":[748,732,722,715,690,800,770,730,680,620,750],"type":"bar"},{"marker":{"color":"#27ae60"},"name":"ব্যাটারি রিকশা (হাজার)","x":[2015,2016,2017,2018,2019,2020,2021,2022,2023,2024,2025],"y":[2,8,18,35,60,50,80,120,170,230,300],"type":"bar"}],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পৃথিবীর অন্য শহরগুলো কী করলো?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ঢাকাই একমাত্র "রিকশার শহর" না। এশিয়ার অনেক শহরেই রিকশা ছিল বা আছে। কিন্তু তারা এই খাতটাকে কীভাবে সামলালো?</a:t>
            </a:r>
          </a:p>
          <a:p>
            <a:pPr>
              <a:spcAft>
                <a:spcPts val="600"/>
              </a:spcAft>
            </a:pPr>
            <a:r>
              <a:rPr sz="1400">
                <a:solidFill>
                  <a:srgbClr val="1F2937"/>
                </a:solidFill>
              </a:rPr>
              <a:t>window.PLOTLYENV=window.PLOTLYENV || {};                                if (document.getElementById("99deec39-f780-4f5e-bb97-2c583389e7dd")) {                    Plotly.newPlot(                        "99deec39-f780-4f5e-bb97-2c583389e7dd",                        [{"marker":{"color":["#95a5a6","#95a5a6","#e67e22","#27ae60","#c0392b"]},"text":["0K\n(পর্যটন)","2K\n(পর্যটন)","5K\n(সীমিত)","50K\n(নিবন্ধিত)","1,050K\n(অনিয়ন্ত্রিত)"],"textposition":"outside","x":["টোকিও","বেইজিং","হ্যানয়","কলকাতা\n(ই-রিকশা)","ঢাকা"],"y":[0.3,2,5,50,1050]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