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নদীভাঙনে সব হারানো: কোনো ক্ষতিপূরণ নেই</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করিমনের জমি নদীতে গেছে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করিমন বিবির বাড়ি ছিল সিরাজগঞ্জের চরলক্ষ্মীপুরে। "ছিল" বলছি কারণ সেই বাড়ি আর নেই। যমুনা নিয়ে গেছে। ২০১৯ সালের বর্ষায় একদিন রাতে নদীর পাড় ভাঙতে শুরু করলো। সকালে উঠে দেখলো বাড়ির আধা অংশ পানিতে। পরদিন বাকিটাও গেলো।</a:t>
            </a:r>
          </a:p>
          <a:p>
            <a:pPr>
              <a:spcAft>
                <a:spcPts val="600"/>
              </a:spcAft>
            </a:pPr>
            <a:r>
              <a:rPr sz="1400">
                <a:solidFill>
                  <a:srgbClr val="1F2937"/>
                </a:solidFill>
              </a:rPr>
              <a:t>করিমনের স্বামী জহুরুল ইসলাম জেলে ছিল। দুই বিঘা জমি ছিল, তিন কাঠা বাড়ির জায়গা। সব নদীতে। সরকারি খাতায় জমির দলিল আছে, কিন্তু জমি নেই। নদীর তলায়। মৌজা ম্যাপে জায়গাটা চিহ্নিত, কিন্তু বাস্তবে সেখানে এখন পানি বয়ে যাচ্ছে।</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সংখ্যা যা বলছে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কতটুকু জমি নদীভাঙনে হারাচ্ছে? এই চার্টটা দেখুন:</a:t>
            </a:r>
          </a:p>
          <a:p>
            <a:pPr>
              <a:spcAft>
                <a:spcPts val="600"/>
              </a:spcAft>
            </a:pPr>
            <a:r>
              <a:rPr sz="1400">
                <a:solidFill>
                  <a:srgbClr val="1F2937"/>
                </a:solidFill>
              </a:rPr>
              <a:t>window.PLOTLYENV=window.PLOTLYENV || {};                                if (document.getElementById("ff393c9a-7287-4887-8b09-12fd2788a0a8")) {                    Plotly.newPlot(                        "ff393c9a-7287-4887-8b09-12fd2788a0a8",                        [{"marker":{"color":["#e67e22","#e67e22","#e67e22","#e67e22","#e67e22","#e67e22","#e67e22","#e74c3c","#e67e22","#e74c3c","#e67e22","#e74c3c","#e74c3c","#e74c3c","#e67e22","#e74c3c","#e74c3c","#e74c3c","#e74c3c","#e67e22","#e74c3c"]},"text":["8,200","9,100","7,800","10,500","11,200","9,800","10,100","12,300","11,800","13,500","10,700","14,200","15,800","12,100","11,500","13,200","14,600","12,800","13,900","11,200","13,500"],"textfont":{"size":9},"textposition":"outside","x":[2005,2006,2007,2008,2009,2010,2011,2012,2013,2014,2015,2016,2017,2018,2019,2020,2021,2022,2023,2024,2025],"y":[8200,9100,7800,10500,11200,9800,10100,12300,11800,13500,10700,14200,15800,12100,11500,13200,14600,12800,13900,11200,13500],"type":"bar"}],                        {"template":{"data":{"histogram2dcontour":[{"type":"histogram2dcontour","colorbar":{"outlinewidth":0,"ticks":""},"colorscale":[[0.0,"#0d0887"],[0.1111111111111111,"#46039f"],[0.2222222222222222,"#7201a8"],[0.3333333333333333,"#9c179e"],[0.4444444444444444,"#bd3786"],[0.5555555555555556,"#d8576b"],[0.6666666666666666,"#ed7953"],[0.7777777777777778,"#fb9f3a"],[0.888888...</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সরকার কী করছে?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পানি উন্নয়ন বোর্ড (BWDB) নদীভাঙন রোধে তীর সংরক্ষণ কাজ (bank protection works) করে। কংক্রিট ব্লক, জিও-ব্যাগ, বোল্ডার ফেলে নদীর পাড় রক্ষার চেষ্টা করে। কিন্তু কতটুকু খরচ হচ্ছে?</a:t>
            </a:r>
          </a:p>
          <a:p>
            <a:pPr>
              <a:spcAft>
                <a:spcPts val="600"/>
              </a:spcAft>
            </a:pPr>
            <a:r>
              <a:rPr sz="1400">
                <a:solidFill>
                  <a:srgbClr val="1F2937"/>
                </a:solidFill>
              </a:rPr>
              <a:t>window.PLOTLYENV=window.PLOTLYENV || {};                                if (document.getElementById("1c452df9-dff5-4bad-b023-245636c2f813")) {                    Plotly.newPlot(                        "1c452df9-dff5-4bad-b023-245636c2f813",                        [{"marker":{"color":"#2c3e50"},"name":"BWDB ব্যয়","text":["৳8B","৳10B","৳10B","৳12B","৳12B","৳14B","৳15B","৳17B","৳18B","৳20B","৳22B"],"textposition":"outside","x":[2015,2016,2017,2018,2019,2020,2021,2022,2023,2024,2025],"y":[8.2,9.5,10.1,11.8,12.5,14.0,15.2,16.8,18.5,20.1,22.0],"type":"bar"},{"line":{"color":"#e74c3c","dash":"dash","width":2},"mode":"lines","name":"প্রয়োজনীয় ব্যয় (আনুমানিক)","x":[2015,2016,2017,2018,2019,2020,2021,2022,2023,2024,2025],"y":[50,50,50,50,50,50,50,50,50,50,50],"type":"scatter"}],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স্যাটেলাইট যা দেখছে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আধুনিক প্রযুক্তি নদীভাঙনের ভয়াবহতা স্পষ্ট করে দেখাচ্ছে। স্যাটেলাইট ইমেজারি, বিশেষত Landsat আর Sentinel-2, গত কয়েক দশকে বাংলাদেশের নদী তীরের পরিবর্তন ধরে রেখেছে।</a:t>
            </a:r>
          </a:p>
          <a:p>
            <a:pPr>
              <a:spcAft>
                <a:spcPts val="600"/>
              </a:spcAft>
            </a:pPr>
            <a:r>
              <a:rPr sz="1400">
                <a:solidFill>
                  <a:srgbClr val="1F2937"/>
                </a:solidFill>
              </a:rPr>
              <a:t>window.PLOTLYENV=window.PLOTLYENV || {};                                if (document.getElementById("83b95600-8e5d-4afe-b94b-d686dd1ec0f1")) {                    Plotly.newPlot(                        "83b95600-8e5d-4afe-b94b-d686dd1ec0f1",                        [{"fill":"tozeroy","fillcolor":"rgba(26,82,118,0.1)","line":{"color":"#1a5276","width":3},"mode":"lines+markers","name":"ক্রমবর্ধমান ভাঙন","x":[1973,1980,1985,1990,1995,2000,2005,2010,2015,2020,2025],"y":[0.0,18.0,35.0,55.0,72.0,90.0,108.0,128.0,148.0,165.0,180.0],"type":"scatter"}],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নদীভাঙন থেকে বস্তিতে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করিমনের ছেলে রিয়াজ ঢাকায় এসেছে কারণ গ্রামে কিছু নেই। সে একা না। নদীভাঙনে ভূমিহীন হওয়া মানুষদের একটা বড় অংশ ঢাকায় চলে আসে। তারাই ঢাকার বস্তির জনসংখ্যা বাড়াচ্ছে।</a:t>
            </a:r>
          </a:p>
          <a:p>
            <a:pPr>
              <a:spcAft>
                <a:spcPts val="600"/>
              </a:spcAft>
            </a:pPr>
            <a:r>
              <a:rPr sz="1400">
                <a:solidFill>
                  <a:srgbClr val="1F2937"/>
                </a:solidFill>
              </a:rPr>
              <a:t>window.PLOTLYENV=window.PLOTLYENV || {};                                if (document.getElementById("f0b12f6b-719e-41d3-a018-d30ec237cd2d")) {                    Plotly.newPlot(                        "f0b12f6b-719e-41d3-a018-d30ec237cd2d",                        [{"marker":{"color":"#8e44ad"},"text":["250 হাজার","350 হাজার","420 হাজার","520 হাজার","650 হাজার","780 হাজার"],"textposition":"outside","x":[2000,2005,2010,2015,2020,2025],"y":[250.0,350.0,420.0,520.0,650.0,780.0],"type":"bar"},{"line":{"color":"#e74c3c","dash":"dash","width":2},"mode":"lines","name":"প্রবণতা","showlegend":false,"x":[2000,2005,2010,2015,2020,2025],"y":[234.2857142857174,338.57142857142753,442.85714285714494,547.1428571428551,651.4285714285725,755.7142857142899],"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বিশ্ব কী করছে, বাংলাদেশ কোথায়?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নদীভাঙন শুধু বাংলাদেশের সমস্যা না। পৃথিবীর অনেক দেশে নদীভাঙন হয়। কিন্তু তারা কীভাবে মোকাবেলা করছে?</a:t>
            </a:r>
          </a:p>
          <a:p>
            <a:pPr>
              <a:spcAft>
                <a:spcPts val="600"/>
              </a:spcAft>
            </a:pPr>
            <a:r>
              <a:rPr sz="1400">
                <a:solidFill>
                  <a:srgbClr val="1F2937"/>
                </a:solidFill>
              </a:rPr>
              <a:t>window.PLOTLYENV=window.PLOTLYENV || {};                                if (document.getElementById("cfcde0e5-a05d-412c-b80b-a4f7bdcdd654")) {                    Plotly.newPlot(                        "cfcde0e5-a05d-412c-b80b-a4f7bdcdd654",                        [{"marker":{"color":["#7f8c8d","#7f8c8d","#7f8c8d","#7f8c8d","#006a4e"]},"orientation":"h","text":["1.2%","0.6%","0.3%","0.2%","0.08%"],"textposition":"outside","x":[1.2,0.6,0.3,0.2,0.08],"y":["নেদারল্যান্ডস","চীন","ভারত","ভিয়েতনাম","বাংলাদেশ"],"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[0.777777777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