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রাস্তায় প্রতিদিন ২২ জন মারা যায়</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গাবতলীর সকাল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২০২৪ সালের জুলাই মাস। ঢাকার গাবতলী বাস টার্মিনাল। সকাল সাতটা। আরিফুল ইসলাম (২৩) রাজশাহী থেকে ঢাকায় এসেছে চাকরির ইন্টারভিউ দিতে। রাতের বাসে এসেছে। টার্মিনাল থেকে বের হতে গিয়ে রাস্তা পার হচ্ছিল। একটা লোকাল বাস, যেটা যাত্রী তোলার জন্য না থেমে চলে যাচ্ছিল, সেটা তাকে চাপা দিল। আরিফুল ঘটনাস্থলেই মারা গেল।</a:t>
            </a:r>
          </a:p>
          <a:p>
            <a:pPr>
              <a:spcAft>
                <a:spcPts val="600"/>
              </a:spcAft>
            </a:pPr>
            <a:r>
              <a:rPr sz="1400">
                <a:solidFill>
                  <a:srgbClr val="1F2937"/>
                </a:solidFill>
              </a:rPr>
              <a:t>বাসটার ড্রাইভারের লাইসেন্স ছিল না। বাসটার ফিটনেস সার্টিফিকেট মেয়াদোত্তীর্ণ ছিল। ড্রাইভার পালিয়ে গেল। মালিক জানালো, "ড্রাইভার নতুন ছিল।" পুলিশ একটা মামলা নিল। তারপর? তারপর কিছুই না।</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বাস মাফিয়া আর লাইসেন্সবিহীন ড্রাইভার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আন্তঃনগর বাস রুটগুলো নিয়ন্ত্রণ করে কয়েকটা শক্তিশালী সিন্ডিকেট। ঢাকা-চট্টগ্রাম, ঢাকা-সিলেট, ঢাকা-রাজশাহী, প্রতিটা রুটে একটা নির্দিষ্ট গোষ্ঠী আছে যারা ঠিক করে কোন বাস কখন ছাড়বে, কোন স্টপেজে থামবে, ভাড়া কত হবে। এই সিন্ডিকেটগুলোর সঙ্গে রাজনৈতিক দলগুলোর সরাসরি সম্পর্ক।</a:t>
            </a:r>
          </a:p>
          <a:p>
            <a:pPr>
              <a:spcAft>
                <a:spcPts val="600"/>
              </a:spcAft>
            </a:pPr>
            <a:r>
              <a:rPr sz="1400">
                <a:solidFill>
                  <a:srgbClr val="1F2937"/>
                </a:solidFill>
              </a:rPr>
              <a:t>এই ব্যবস্থায় ড্রাইভারের অবস্থান কেমন? একজন বাস ড্রাইভার দিনে ১৪ থেকে ১৮ ঘণ্টা গাড়ি চালায়। মাসিক বেতন ১৫,০০০ থেকে ২৫,০০০ টাকা। কোনো ওভারটাইম নেই, কোনো বিমা নেই, কোনো ট্রেনিং নেই। মালিক বলে, "আজকে তিন ট্রিপ মারতে হবে।" ড্রাইভার না পারলে চাকরি যাবে। তাই সে স্পিড করে, ওভারটেক করে, ক্লান্ত শরীরে চোখ বন্ধ হয়ে আসতে থাকলেও থামে না।</a:t>
            </a:r>
          </a:p>
          <a:p>
            <a:pPr>
              <a:spcAft>
                <a:spcPts val="600"/>
              </a:spcAft>
            </a:pPr>
            <a:r>
              <a:rPr sz="1400">
                <a:solidFill>
                  <a:srgbClr val="1F2937"/>
                </a:solidFill>
              </a:rPr>
              <a:t>আর সবচেয়ে ভয়ঙ্কর তথ্য? এই ড্রাইভারদের একটা বিশাল অংশের কোনো বৈধ ড্রাইভিং লাইসেন্স নেই।</a:t>
            </a:r>
          </a:p>
          <a:p>
            <a:pPr>
              <a:spcAft>
                <a:spcPts val="600"/>
              </a:spcAft>
            </a:pPr>
            <a:r>
              <a:rPr sz="1400">
                <a:solidFill>
                  <a:srgbClr val="1F2937"/>
                </a:solidFill>
              </a:rPr>
              <a:t>window.PLOTLYENV=window.PLOTLYENV || {};                                if (document.getElementById("bc1197f2-c6f9-4e89-9b5e-5ff22c8aa872")) {                    Plotly.newPlot(                        "bc1197f2-c6f9-4e89-9b5e-5ff22c8aa872",                        [{"marker":{"color":"#27ae60"},"name":"লাইসেন্সধারী","text":["35%","40%","30%","45%","44%"],"textposition":"inside","x":["বাস","ট্রাক","সিএনজি\u002fঅটো","মোটরসাইকেল","মোট যানবাহন"],"y":[35,40,30,45,44],"type":"bar"},{"marker":{"color":"#e74c3c"},"name":"লাইসেন্সবিহীন","text":["65%","60%","70%","55%","56%"],"textposition":"inside","x":["বাস","ট্রাক","সিএনজি\u002fঅটো","মোটরসাইকেল","মোট যানবাহন"],"y":[65,60,70,55,56],"type":"bar"}],                        {"template":{"data":{...</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বিভাগভিত্তিক চিত্র আর আন্তর্জাতিক তুলনা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সড়ক মৃত্যু সারা দেশে সমানভাবে ছড়িয়ে নেই। কিছু এলাকা বিশেষভাবে মারাত্মক:</a:t>
            </a:r>
          </a:p>
          <a:p>
            <a:pPr>
              <a:spcAft>
                <a:spcPts val="600"/>
              </a:spcAft>
            </a:pPr>
            <a:r>
              <a:rPr sz="1400">
                <a:solidFill>
                  <a:srgbClr val="1F2937"/>
                </a:solidFill>
              </a:rPr>
              <a:t>window.PLOTLYENV=window.PLOTLYENV || {};                                if (document.getElementById("ccdd95e9-2b99-459c-bffb-85de0a04f583")) {                    Plotly.newPlot(                        "ccdd95e9-2b99-459c-bffb-85de0a04f583",                        [{"marker":{"color":["#1a5276","#1a5276","#1a5276","#1a5276","#e67e22","#e67e22","#e74c3c","#e74c3c"]},"orientation":"h","text":["420","510","580","780","920","1,050","1,680","2,072"],"textposition":"outside","x":[420,510,580,780,920,1050,1680,2072],"y":["ময়মনসিংহ","সিলেট","বরিশাল","রংপুর","রাজশাহী","খুলনা","চট্টগ্রাম","ঢাকা"],"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হেলমেট, সিটবেল্ট, আর আইনের প্রহসন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সড়ক মৃত্যু কমানোর সবচেয়ে সহজ আর সস্তা উপায় কী? হেলমেট আর সিটবেল্ট। WHO বলছে, হেলমেট মোটরসাইকেল আরোহীর মাথার আঘাতের ঝুঁকি ৬৯% কমায়। সিটবেল্ট সামনের সিটে মৃত্যুর ঝুঁকি ৪৫% কমায়। এগুলো জটিল প্রযুক্তি না, সস্তা জিনিস। কিন্তু বাংলাদেশে কী অবস্থা?</a:t>
            </a:r>
          </a:p>
          <a:p>
            <a:pPr>
              <a:spcAft>
                <a:spcPts val="600"/>
              </a:spcAft>
            </a:pPr>
            <a:r>
              <a:rPr sz="1400">
                <a:solidFill>
                  <a:srgbClr val="1F2937"/>
                </a:solidFill>
              </a:rPr>
              <a:t>window.PLOTLYENV=window.PLOTLYENV || {};                                if (document.getElementById("7e5f1d9f-9dec-4afa-8349-48ee7179e9dd")) {                    Plotly.newPlot(                        "7e5f1d9f-9dec-4afa-8349-48ee7179e9dd",                        [{"marker":{"color":"#e74c3c"},"name":"বাংলাদেশ","text":["45%","8%","28%","7%"],"textposition":"outside","x":["হেলমেট\n(চালক)","হেলমেট\n(পিছনে)","সিটবেল্ট\n(চালক)","সিটবেল্ট\n(সামনের যাত্রী)"],"y":[45,8,28,7],"type":"bar"},{"marker":{"color":"#8e44ad"},"name":"ভিয়েতনাম","text":["80%","55%","52%","35%"],"textposition":"outside","x":["হেলমেট\n(চালক)","হেলমেট\n(পিছনে)","সিটবেল্ট\n(চালক)","সিটবেল্ট\n(সামনের যাত্রী)"],"y":[80,55,52,35],"type":"bar"},{"marker":{"color":"#2980b9"},"name":"থাইল্যান্ড","text":["55%","30%","60%","42%"],"textposition":"outside","x":["হেলমেট\n(চালক)","হেলমেট\n(পিছনে)","সিটবেল্ট\n(চালক)","সিটবেল্ট\n(সামনের যাত্রী)"],"y":[55,30,60,42],"type":"bar"}],                        {"template":{"data":{"histogram2dcontour":[{"type":"histogram2dcontour","colorbar":{"outlinewidth":0,"ticks":""},"colorscale":[[0.0,"#0d0887"],[0.1111111111111111,"#46039f"],[0.2222222222222222,"#7201a8"],[0.3333333333333333,"#9c...</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অর্থনৈতিক মূল্য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সড়ক দুর্ঘটনা শুধু মানবিক ট্র্যাজেডি না, এটা অর্থনৈতিক বিপর্যয়ও। প্রতিটা মৃত্যু, প্রতিটা আঘাত, প্রতিটা পঙ্গুত্ব একটা অর্থনৈতিক খরচ বহন করে।</a:t>
            </a:r>
          </a:p>
          <a:p>
            <a:pPr>
              <a:spcAft>
                <a:spcPts val="600"/>
              </a:spcAft>
            </a:pPr>
            <a:r>
              <a:rPr sz="1400">
                <a:solidFill>
                  <a:srgbClr val="1F2937"/>
                </a:solidFill>
              </a:rPr>
              <a:t>window.PLOTLYENV=window.PLOTLYENV || {};                                if (document.getElementById("64f600f4-5aab-49b7-a8fa-3dc7a5f94a40")) {                    Plotly.newPlot(                        "64f600f4-5aab-49b7-a8fa-3dc7a5f94a40",                        [{"fill":"tozeroy","fillcolor":"rgba(231,76,60,0.08)","line":{"color":"#e74c3c","width":3},"mode":"lines+markers","name":"অর্থনৈতিক ক্ষতি","x":[2015,2016,2017,2018,2019,2020,2021,2022,2023,2024,2025],"y":[4.0,4.5,5.2,5.8,6.5,5.9,7.0,8.2,9.5,11.0,12.5],"type":"scatter"}],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কী করা দরকার?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সড়ক মৃত্যু কমানো কি সম্ভব? অবশ্যই সম্ভব। অনেক দেশ করেছে।</a:t>
            </a:r>
          </a:p>
          <a:p>
            <a:pPr>
              <a:spcAft>
                <a:spcPts val="600"/>
              </a:spcAft>
            </a:pPr>
            <a:r>
              <a:rPr sz="1400">
                <a:solidFill>
                  <a:srgbClr val="1F2937"/>
                </a:solidFill>
              </a:rPr>
              <a:t>সুইডেন ১৯৯৭ সালে "ভিশন জিরো" নীতি গ্রহণ করেছিল। লক্ষ্য: সড়কে শূন্য মৃত্যু। ১৯৯৭ সালে সুইডেনে সড়ক মৃত্যু ছিল ৫৪১। ২০২৪ সালে সেটা কমে ২০০ এর কাছে এসেছে। জনসংখ্যা ১ কোটির দেশে। তারা কী করেছে? রাস্তার নকশা বদলেছে (মধ্যবর্তী ব্যারিয়ার, রাউন্ডঅ্যাবাউট), গতিসীমা কমিয়েছে (শহরে ৩০ কি.মি./ঘণ্টা), আইন কঠোরভাবে প্রয়োগ করেছে, গাড়ির নিরাপত্তা মান বাড়িয়েছে।</a:t>
            </a:r>
          </a:p>
          <a:p>
            <a:pPr>
              <a:spcAft>
                <a:spcPts val="600"/>
              </a:spcAft>
            </a:pPr>
            <a:r>
              <a:rPr sz="1400">
                <a:solidFill>
                  <a:srgbClr val="1F2937"/>
                </a:solidFill>
              </a:rPr>
              <a:t>বাংলাদেশের জন্য কী দরকার?</a:t>
            </a:r>
          </a:p>
          <a:p>
            <a:pPr>
              <a:spcAft>
                <a:spcPts val="600"/>
              </a:spcAft>
            </a:pPr>
            <a:r>
              <a:rPr sz="1400">
                <a:solidFill>
                  <a:srgbClr val="1F2937"/>
                </a:solidFill>
              </a:rPr>
              <a:t>প্রথমত, লাইসেন্সিং ব্যবস্থা ঢেলে সাজানো। প্রতিটা বাণিজ্যিক ড্রাইভারের জন্য বাধ্যতামূলক প্রশিক্ষণ, পরীক্ষা, আর নিয়মিত নবায়ন। লাইসেন্সবিহীন ড্রাইভার ধরলে গাড়ি বাজেয়াপ্ত। মালিককে জরিমানা, শুধু ড্রাইভারকে না।</a:t>
            </a:r>
          </a:p>
          <a:p>
            <a:pPr>
              <a:spcAft>
                <a:spcPts val="600"/>
              </a:spcAft>
            </a:pPr>
            <a:r>
              <a:rPr sz="1400">
                <a:solidFill>
                  <a:srgbClr val="1F2937"/>
                </a:solidFill>
              </a:rPr>
              <a:t>দ্বিতীয়ত, বাস মাফিয়া ভাঙা। রুট পারমিট ব্যবস্থা ডিজিটাল করা। একটা বাস কোন রুটে চলবে, কতক্ষণ বিরতি নেবে, ড্রাইভার কত ঘণ্টা চালাবে, সব GPS ট্র্যাকিং-এ আনা। থাইল্যান্ড আর ইন্দোনেশিয়া এটা করেছে।</a:t>
            </a:r>
          </a:p>
          <a:p>
            <a:pPr>
              <a:spcAft>
                <a:spcPts val="600"/>
              </a:spcAft>
            </a:pPr>
            <a:r>
              <a:rPr sz="1400">
                <a:solidFill>
                  <a:srgbClr val="1F2937"/>
                </a:solidFill>
              </a:rPr>
              <a:t>তৃতীয়ত, সড়ক নকশা বদলানো। নতুন রাস্তায় বাধ্যতামূলক ফুটপাত, মিডিয়ান ব্যারিয়ার, পথচারী ক্রসিং। পুরোনো রাস্তায় ক্র্যাশ ব্যারিয়ার বসানো। ঢাকা-চট্টগ্রাম মহাসড়ক চার লেন করার কাজ চলছে, কিন্তু সেখানে নিরাপত্তা ফিচার যুক্ত হচ্ছে কি?</a:t>
            </a:r>
          </a:p>
          <a:p>
            <a:pPr>
              <a:spcAft>
                <a:spcPts val="600"/>
              </a:spcAft>
            </a:pPr>
            <a:r>
              <a:rPr sz="1400">
                <a:solidFill>
                  <a:srgbClr val="1F2937"/>
                </a:solidFill>
              </a:rPr>
              <a:t>চতুর্থত, হেলমেট আর সিটবেল্ট আইন কঠোর প্রয়োগ। প্রথম এক বছর সচেতনতা অভিযান, তারপর ক্যামেরা দিয়ে স্বয়ংক্রিয় জরিমানা। ভিয়েতনাম ২০০৭ সালে হেলমেট বাধ্যতামূলক করার পরে মোটরসাইকেল মৃত্যু ১৮% কমেছে। একটা আইনেই।</a:t>
            </a:r>
          </a:p>
          <a:p>
            <a:pPr>
              <a:spcAft>
                <a:spcPts val="600"/>
              </a:spcAft>
            </a:pPr>
            <a:r>
              <a:rPr sz="1400">
                <a:solidFill>
                  <a:srgbClr val="1F2937"/>
                </a:solidFill>
              </a:rPr>
              <a:t>পঞ্চমত, সড়ক নিরাপত্তা বাজেট বাড়ানো। মোট সড়ক বাজেটের ১% থেকে অন্তত ১০% সড়ক নিরাপত্তায়। এই টাকায় ট্রাফিক সিগন্যাল বসানো যাবে, স্পিড ক্যামেরা বসানো যাবে, জরুরি চিকিৎসা ব্যবস্থা গড়া যাবে। দুর্ঘটনার পর "গোল্ডেন আওয...</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