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১০ লাখ রোহিঙ্গা, তারপর?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যে শিশু মিয়ানমার দেখেনি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নাম ধরুন ইয়াসমিন। বয়স ছয়। কুতুপালং ক্যাম্পের ব্লক সি-৪ এ জন্ম। মিয়ানমার কোথায় সে জানে না। তার পরিচয়পত্র নেই, জন্মনিবন্ধন নেই, নাগরিকত্ব নেই। কোনো দেশের নাগরিক না সে। পৃথিবীর মানচিত্রে তার কোনো ঠিকানা নেই।</a:t>
            </a:r>
          </a:p>
          <a:p>
            <a:pPr>
              <a:spcAft>
                <a:spcPts val="600"/>
              </a:spcAft>
            </a:pPr>
            <a:r>
              <a:rPr sz="1400">
                <a:solidFill>
                  <a:srgbClr val="1F2937"/>
                </a:solidFill>
              </a:rPr>
              <a:t>ইয়াসমিনের মা ফাতেমা আগস্ট ২০১৭ সালে পালিয়ে এসেছিল। রাখাইনে তখন সেনাবাহিনীর অভিযান চলছে। গ্রাম পোড়ানো হচ্ছে, মানুষ মারা হচ্ছে, নারীদের উপর নির্যাতন চলছে। ফাতেমা নাফ নদী পার হয়ে বাংলাদেশে ঢুকেছিল। সাথে তার স্বামী, দুই সন্তান, আর শাশুড়ি। স্বামী পথে নিখোঁজ হয়ে গেছে। আজ পর্যন্ত খবর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ঘনত্বের দুঃস্বপ্ন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কুতুপালং-বালুখালী ক্যাম্প কমপ্লেক্স পৃথিবীর সবচেয়ে ঘনবসতিপূর্ণ জায়গাগুলোর একটি। ৬,০০০ একরের কম জায়গায় ১০ লাখ মানুষ। প্রতি বর্গকিলোমিটারে প্রায় ৪০,০০০ জন। এটা ঢাকার ঘনত্বের দ্বিগুণেরও বেশি।</a:t>
            </a:r>
          </a:p>
          <a:p>
            <a:pPr>
              <a:spcAft>
                <a:spcPts val="600"/>
              </a:spcAft>
            </a:pPr>
            <a:r>
              <a:rPr sz="1400">
                <a:solidFill>
                  <a:srgbClr val="1F2937"/>
                </a:solidFill>
              </a:rPr>
              <a:t>window.PLOTLYENV=window.PLOTLYENV || {};                                if (document.getElementById("e6aa44e3-3137-40fe-ab4e-5128d92d6f66")) {                    Plotly.newPlot(                        "e6aa44e3-3137-40fe-ab4e-5128d92d6f66",                        [{"marker":{"color":["#e74c3c","#1a5276","#1a5276","#1a5276","#1a5276"]},"text":["40,000","23,000","17,000","20,000","11,000"],"textposition":"outside","x":["কুতুপালং\nক্যাম্প","ঢাকা","হংকং","মুম্বাই","নিউ ইয়র্ক"],"y":[40000,23000,17000,20000,11000],"type":"bar"}],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যে বন আর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২০১৭ সালের আগে উখিয়া আর টেকনাফ উপজেলায় যেখানে এখন ক্যাম্প, সেখানে ছিল পাহাড়ি বন। এলিফ্যান্ট করিডোর, যেখান দিয়ে এশিয়ান হাতি চলাচল করত। জীববৈচিত্র্যে সমৃদ্ধ একটা এলাকা।</a:t>
            </a:r>
          </a:p>
          <a:p>
            <a:pPr>
              <a:spcAft>
                <a:spcPts val="600"/>
              </a:spcAft>
            </a:pPr>
            <a:r>
              <a:rPr sz="1400">
                <a:solidFill>
                  <a:srgbClr val="1F2937"/>
                </a:solidFill>
              </a:rPr>
              <a:t>window.PLOTLYENV=window.PLOTLYENV || {};                                if (document.getElementById("4856c205-3e8b-42c3-9cdc-0270f98b55dc")) {                    Plotly.newPlot(                        "4856c205-3e8b-42c3-9cdc-0270f98b55dc",                        [{"marker":{"color":["#27ae60","#27ae60","#27ae60","#27ae60","#c0392b","#c0392b","#c0392b","#c0392b","#c0392b","#c0392b","#c0392b","#c0392b"]},"text":["15,500","15,200","14,900","14,500","9,200","8,800","8,400","8,100","7,800","7,500","7,300","7,100"],"textfont":{"size":10},"textposition":"outside","x":["2014","2015","2016","2017","2018","2019","2020","2021","2022","2023","2024","2025"],"y":[15500,15200,14900,14500,9200,8800,8400,8100,7800,7500,7300,7100]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প্রতিবেশীর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কুতুপালং ক্যাম্প থেকে দুই কিলোমিটার দূরে একটা গ্রাম। সেখানে রহিম চাচা থাকেন। বয়স পঞ্চাশের কোঠায়। দিনমজুর। ২০১৭ সালের আগে উখিয়ায় দিনমজুরির হাজিরা ছিল ৪০০-৫০০ টাকা। এখন? ২৫০-৩০০ টাকা।</a:t>
            </a:r>
          </a:p>
          <a:p>
            <a:pPr>
              <a:spcAft>
                <a:spcPts val="600"/>
              </a:spcAft>
            </a:pPr>
            <a:r>
              <a:rPr sz="1400">
                <a:solidFill>
                  <a:srgbClr val="1F2937"/>
                </a:solidFill>
              </a:rPr>
              <a:t>কেন কমলো? কারণ রোহিঙ্গারা ক্যাম্পের বাইরে কাজ খোঁজে (আইনত তাদের কাজ করার অনুমতি নেই, কিন্তু বাস্তবতা ভিন্ন)। তারা ১৫০-২০০ টাকায় কাজ করতে রাজি। নিয়োগকর্তারা সস্তা শ্রম পাচ্ছে। স্থানীয় শ্রমিকরা কাজ হারাচ্ছে অথবা কম মজুরিতে কাজ করতে বাধ্য হচ্ছে।</a:t>
            </a:r>
          </a:p>
          <a:p>
            <a:pPr>
              <a:spcAft>
                <a:spcPts val="600"/>
              </a:spcAft>
            </a:pPr>
            <a:r>
              <a:rPr sz="1400">
                <a:solidFill>
                  <a:srgbClr val="1F2937"/>
                </a:solidFill>
              </a:rPr>
              <a:t>window.PLOTLYENV=window.PLOTLYENV || {};                                if (document.getElementById("eac7cfc6-983b-4a06-a3c4-b371d9889a66")) {                    Plotly.newPlot(                        "eac7cfc6-983b-4a06-a3c4-b371d9889a66",                        [{"marker":{"color":"#2980b9"},"name":"২০১৭ এর আগে","text":["450 টাকা","500 টাকা","400 টাকা","350 টাকা"],"textposition":"outside","x":["কৃষি\nশ্রমিক","নির্মাণ\nশ্রমিক","রিকশা\u002f\nভ্যানচালক","দোকান\nকর্মচারী"],"y":[450,500,400,350],"type":"bar"},{"marker":{"color":"#c0392b"},"name":"২০১৭ এর পরে","text":["300 টাকা","330 টাকা","280 টাকা","250 টাকা"],"textposition":"outside","x":["কৃষি\nশ্রমিক","নির্মাণ\nশ্রমিক","রিকশা\u002f\nভ্যানচালক","দোকান\nকর্মচারী"],"y":[300,330,280,250],"type":"bar"}],                        {"template":{"data":{"histogram2dcontour":[{"type":"histogram2dcontour","colorbar":{"outlinewidth":0,"ticks":""},"colorscale":[[0.0,"#0d0887"],[0.1111111111111111,"#46039f"],[0.2222222222222222,"#7201a8"],[0.3333333333333333,"...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ফেরার পথ নেই, এগোনোর পথও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তাহলে সমাধান কী? প্রত্যাবাসন, রোহিঙ্গাদের মিয়ানমারে ফেরত পাঠানো? সেটাই তো সবাই বলে।</a:t>
            </a:r>
          </a:p>
          <a:p>
            <a:pPr>
              <a:spcAft>
                <a:spcPts val="600"/>
              </a:spcAft>
            </a:pPr>
            <a:r>
              <a:rPr sz="1400">
                <a:solidFill>
                  <a:srgbClr val="1F2937"/>
                </a:solidFill>
              </a:rPr>
              <a:t>window.PLOTLYENV=window.PLOTLYENV || {};                                if (document.getElementById("5e4aabf1-2de4-468b-9b5e-45ffa24ed2a1")) {                    Plotly.newPlot(                        "5e4aabf1-2de4-468b-9b5e-45ffa24ed2a1",                        [{"marker":{"color":"#c0392b","size":18,"symbol":"x"},"mode":"markers+text","showlegend":false,"text":["১ম প্রচেষ্টা:\nকেউ রাজি হয়নি","২য় প্রচেষ্টা:\nব্যর্থ","৩য় প্রচেষ্টা:\nকোভিড-এ স্থগিত","৪র্থ প্রচেষ্টা:\nমিয়ানমার গৃহযুদ্ধ","৫ম প্রচেষ্টা:\nসীমিত প্রতিক্রিয়া"],"textfont":{"size":10},"textposition":"top center","x":["2018-Nov","2019-Aug","2020-Jan","2022-Jun","2024-May"],"y":[1,1,1,1,1],"type":"scatter"},{"line":{"color":"#bdc3c7","dash":"dash","width":2},"mode":"lines","showlegend":false,"x":["2018-Nov","2019-Aug","2020-Jan","2022-Jun","2024-May"],"y":[1,1,1,1,1],"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