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জাহাজ ভাঙা শিল্প: বিশ্বের আবর্জনা, আমাদের রুটি</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লোহার সমুদ্র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সীতাকুণ্ড। চট্টগ্রাম শহর থেকে ৩০ কিলোমিটার উত্তর-পশ্চিমে। বঙ্গোপসাগরের তীর ধরে প্রায় ২০ কিলোমিটার জুড়ে সারি সারি জাহাজের কঙ্কাল। দূর থেকে দেখলে মনে হয় ডাইনোসরদের কবরস্থান। কাছে গেলে দেখবেন, প্রতিটা কঙ্কালের গায়ে মানুষ উঠে আছে। স্যান্ডেল ছাড়া, হেলমেট ছাড়া, গ্লাভস ছাড়া। গ্যাস কাটার হাতে, ইস্পাতের পাত কাটছে।</a:t>
            </a:r>
          </a:p>
          <a:p>
            <a:pPr>
              <a:spcAft>
                <a:spcPts val="600"/>
              </a:spcAft>
            </a:pPr>
            <a:r>
              <a:rPr sz="1400">
                <a:solidFill>
                  <a:srgbClr val="1F2937"/>
                </a:solidFill>
              </a:rPr>
              <a:t>তার নাম জব্বার। বয়স ৩২। নোয়াখালী থেকে এসেছে। দিনে ৮০০ টাকা পায়। সকাল ছয়টায় ইয়ার্ডে ঢোকে, সন্ধ্যা সাতটায় বেরোয়। কখনো রাতেও থাকতে হয়। গত বছর তার পাশের কাটারম্যান একটা ইস্পাতের পাতের নিচে চাপা পড়ে মারা গেছে। জব্বার বলে, "মরার ভয়ে কাজ ছাড়ব? তাহলে খাব 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সংখ্যার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জাহাজ ভাঙা শিল্প শুরু হয়েছিল সত্তরের দশকে, যখন একটা ঝড়ে ভাসতে ভাসতে একটা গ্রিক জাহাজ চট্টগ্রামের তীরে আটকে গিয়েছিল। স্থানীয় লোকজন সেটা কেটে বিক্রি করতে শুরু করে। সেই শুরু। এখন এটা বিলিয়ন টাকার শিল্প।</a:t>
            </a:r>
          </a:p>
          <a:p>
            <a:pPr>
              <a:spcAft>
                <a:spcPts val="600"/>
              </a:spcAft>
            </a:pPr>
            <a:r>
              <a:rPr sz="1400">
                <a:solidFill>
                  <a:srgbClr val="1F2937"/>
                </a:solidFill>
              </a:rPr>
              <a:t>window.PLOTLYENV=window.PLOTLYENV || {};                                if (document.getElementById("ef428106-f1b0-4b82-af9f-d8d74b4b99ae")) {                    Plotly.newPlot(                        "ef428106-f1b0-4b82-af9f-d8d74b4b99ae",                        [{"marker":{"color":"#1a5276"},"text":["210","230","270","210","195","175","200","220","205","235","150","180","215","190","205","185"],"textposition":"outside","x":[2010,2011,2012,2013,2014,2015,2016,2017,2018,2019,2020,2021,2022,2023,2024,2025],"y":[210,230,270,210,195,175,200,220,205,235,150,180,215,190,205,185]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রক্তের দাম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জব্বারের মতো প্রায় ৩০,০০০ শ্রমিক সরাসরি জাহাজ ভাঙা ইয়ার্ডে কাজ করে। পরোক্ষভাবে আরো ২ লাখ মানুষ এই শিল্পের উপর নির্ভরশীল: ট্রাক চালক, রি-রোলিং মিলের শ্রমিক, যন্ত্রাংশ ব্যবসায়ী, খাবারের দোকানদার।</a:t>
            </a:r>
          </a:p>
          <a:p>
            <a:pPr>
              <a:spcAft>
                <a:spcPts val="600"/>
              </a:spcAft>
            </a:pPr>
            <a:r>
              <a:rPr sz="1400">
                <a:solidFill>
                  <a:srgbClr val="1F2937"/>
                </a:solidFill>
              </a:rPr>
              <a:t>window.PLOTLYENV=window.PLOTLYENV || {};                                if (document.getElementById("90a3dd6a-1ef7-49d6-a82e-ac91019fe12d")) {                    Plotly.newPlot(                        "90a3dd6a-1ef7-49d6-a82e-ac91019fe12d",                        [{"marker":{"color":"#1a5276"},"name":"প্রত্যক্ষ (ইয়ার্ড শ্রমিক, হাজার)","x":[2010,2011,2012,2013,2014,2015,2016,2017,2018,2019,2020,2021,2022,2023,2024,2025],"y":[22,25,30,25,23,20,24,28,26,30,18,22,28,25,27,25],"type":"bar"},{"marker":{"color":"#85c1e9"},"name":"পরোক্ষ (মিল, পরিবহন, ব্যবসা, হাজার)","x":[2010,2011,2012,2013,2014,2015,2016,2017,2018,2019,2020,2021,2022,2023,2024,2025],"y":[130,150,180,150,140,120,145,170,155,180,110,135,170,150,165,150],"type":"bar"}],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পুরনো জাহাজ শুধু ইস্পাত দিয়ে তৈরি না। এতে আছে অ্যাসবেস্টস (তাপ নিরোধক হিসেবে), সীসা (পেইন্টে), পারদ (ইলেকট্রিক্যাল সুইচে), পলিক্লোরিনেটেড বাইফেনাইল (ট্রান্সফর্মার তেলে), ট্রাইবিউটাইলটিন (অ্যান্টিফাউলিং পেইন্টে)। একটা মাঝারি আকারের জাহাজে ৭ থেকে ১০ টন অ্যাসবেস্টস থাকতে পারে। ২০০ থেকে ৫০০ কেজি সীসাযুক্ত পেইন্ট। ১০ থেকে ৫০ কেজি পারদ।</a:t>
            </a:r>
          </a:p>
          <a:p>
            <a:pPr>
              <a:spcAft>
                <a:spcPts val="600"/>
              </a:spcAft>
            </a:pPr>
            <a:r>
              <a:rPr sz="1400">
                <a:solidFill>
                  <a:srgbClr val="1F2937"/>
                </a:solidFill>
              </a:rPr>
              <a:t>window.PLOTLYENV=window.PLOTLYENV || {};                                if (document.getElementById("1fe1dfd4-8604-41b8-ba0a-3e4cb8044243")) {                    Plotly.newPlot(                        "1fe1dfd4-8604-41b8-ba0a-3e4cb8044243",                        [{"marker":{"color":["#c0392b","#e67e22","#8e44ad","#2c3e50","#d35400"]},"text":["85","65","45","55","70"],"textposition":"outside","x":["অ্যাসবেস্টস\n(৭-১০ টন)","সীসা পেইন্ট\n(২০০-৫০০ কেজি)","পারদ\n(১০-৫০ কেজি)","PCBs\n(তেলে, ৫০-২০০ কেজি)","TBT পেইন্ট\n(১-৩ টন)"],"y":[85,65,45,55,70],"type":"bar"}],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ভারত আর তুরস্ক কী করলো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 এই শিল্পে নেই। কিন্তু প্রতিযোগী দেশগুলো কি একই রকম ঝুঁকিতে কাজ করছে?</a:t>
            </a:r>
          </a:p>
          <a:p>
            <a:pPr>
              <a:spcAft>
                <a:spcPts val="600"/>
              </a:spcAft>
            </a:pPr>
            <a:r>
              <a:rPr sz="1400">
                <a:solidFill>
                  <a:srgbClr val="1F2937"/>
                </a:solidFill>
              </a:rPr>
              <a:t>তুরস্ক ২০০০-এর দশকে জাহাজ ভাঙা শিল্পে বড় সংস্কার করেছে। আলিয়াগায় ড্রাই ডক পদ্ধতিতে জাহাজ ভাঙা হয় (সমুদ্রতীরে না, বরং বিশেষ ডকে)। প্রতিটা ইয়ার্ডে পরিবেশ ব্যবস্থাপনা পরিকল্পনা বাধ্যতামূলক। শ্রমিকদের প্রশিক্ষণ ও সুরক্ষা সরঞ্জাম দেওয়া হয়। ফলে তুরস্ক ইউরোপীয় ইউনিয়নের অনুমোদিত জাহাজ রিসাইক্লিং তালিকায় আছে। ইউরোপের পতাকাবাহী জাহাজ আইনত তুরস্কে ভাঙা যায়, বাংলাদেশে যায় না।</a:t>
            </a:r>
          </a:p>
          <a:p>
            <a:pPr>
              <a:spcAft>
                <a:spcPts val="600"/>
              </a:spcAft>
            </a:pPr>
            <a:r>
              <a:rPr sz="1400">
                <a:solidFill>
                  <a:srgbClr val="1F2937"/>
                </a:solidFill>
              </a:rPr>
              <a:t>ভারতও আলাং-এ কিছু সংস্কার করেছে। হং কং কনভেনশন অনুসমর্থন করেছে। কিছু ইয়ার্ড আন্তর্জাতিক মান পূরণ করে। কিন্তু পুরো আলাং এখনো অনেকটা সীতাকুণ্ডের মতো: মিশ্র ছবি।</a:t>
            </a:r>
          </a:p>
          <a:p>
            <a:pPr>
              <a:spcAft>
                <a:spcPts val="600"/>
              </a:spcAft>
            </a:pPr>
            <a:r>
              <a:rPr sz="1400">
                <a:solidFill>
                  <a:srgbClr val="1F2937"/>
                </a:solidFill>
              </a:rPr>
              <a:t>বাংলাদেশ? হং কং কনভেনশন এখনো অনুসমর্থন করেনি। ২০১১ সালে জাহাজ ভাঙা ও পুনর্ব্যবহার বিধিমালা হয়েছে, কিন্তু প্রয়োগ দুর্বল। পরিবেশ অধিদপ্তরের সক্ষমতা কম। পরিদর্শন অনিয়মিত। আর ইয়ার্ড মালিকদের রাজনৈতিক প্রভাব শক্তিশালী।</a:t>
            </a:r>
          </a:p>
          <a:p>
            <a:pPr>
              <a:spcAft>
                <a:spcPts val="600"/>
              </a:spcAft>
            </a:pPr>
            <a:r>
              <a:rPr sz="1400">
                <a:solidFill>
                  <a:srgbClr val="1F2937"/>
                </a:solidFill>
              </a:rPr>
              <a:t>ILO দীর্ঘদিন ধরে বাংলাদেশে জাহাজ ভাঙা শিল্পে শ্রমিকদের নিরাপত্তা নিয়ে উদ্বেগ জানিয়ে আসছে। ২০২৩ সালে Basel Convention-এর COP-16 তে বাংলাদেশকে আবারো চাপ দেওয়া হয়েছে। কিন্তু চাপ দিলেই সমস্যা সমাধান হয় না, যখন ৩০,০০০ শ্রমিকের জীবিকা এই শিল্পের উপর নির্ভর করে।</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সমাধান কি জাহাজ ভাঙা বন্ধ করা? না। সেটা বাস্তবসম্মত না এবং প্রয়োজনীয়ও না। পুরনো জাহাজ কোথাও না কোথাও ভাঙতে হবে। ইস্পাত রিসাইক্লিং পরিবেশের জন্য আসলে ভালো, যদি সেটা সঠিকভাবে করা হয়। নতুন ইস্পাত উৎপাদনের তুলনায় রিসাইক্লিং ৭০ শতাংশ কম শক্তি খরচ করে আর ৮০ শতাংশ কম কার্বন নিঃসরণ করে।</a:t>
            </a:r>
          </a:p>
          <a:p>
            <a:pPr>
              <a:spcAft>
                <a:spcPts val="600"/>
              </a:spcAft>
            </a:pPr>
            <a:r>
              <a:rPr sz="1400">
                <a:solidFill>
                  <a:srgbClr val="1F2937"/>
                </a:solidFill>
              </a:rPr>
              <a:t>সমস্যা হলো "কীভাবে" ভাঙা হচ্ছে, সেটা।</a:t>
            </a:r>
          </a:p>
          <a:p>
            <a:pPr>
              <a:spcAft>
                <a:spcPts val="600"/>
              </a:spcAft>
            </a:pPr>
            <a:r>
              <a:rPr sz="1400">
                <a:solidFill>
                  <a:srgbClr val="1F2937"/>
                </a:solidFill>
              </a:rPr>
              <a:t>প্রথমত, বিচিং পদ্ধতি (সমুদ্রতীরে জাহাজ তুলে এনে ভাঙা) থেকে ড্রাই ডক বা স্লিপওয়ে পদ্ধতিতে যেতে হবে। এতে সমুদ্রে বিষাক্ত পদার্থ মেশা কমবে। তুরস্ক এটা করেছে। খরচ বেশি, কিন্তু দীর্ঘমেয়াদে পরিবেশগত খরচ অনেক কম।</a:t>
            </a:r>
          </a:p>
          <a:p>
            <a:pPr>
              <a:spcAft>
                <a:spcPts val="600"/>
              </a:spcAft>
            </a:pPr>
            <a:r>
              <a:rPr sz="1400">
                <a:solidFill>
                  <a:srgbClr val="1F2937"/>
                </a:solidFill>
              </a:rPr>
              <a:t>দ্বিতীয়ত, প্রতিটা জাহাজের সাথে একটা ইনভেন্টরি অফ হ্যাজার্ডাস ম্যাটেরিয়ালস (IHM) আসতে হবে। জাহাজের মালিক জানাবে কোথায় কত অ্যাসবেস্টস, সীসা, পারদ আছে। এটা হং কং কনভেনশনের অংশ। বাংলাদেশকে এই কনভেনশন অনুসমর্থন করতে হবে।</a:t>
            </a:r>
          </a:p>
          <a:p>
            <a:pPr>
              <a:spcAft>
                <a:spcPts val="600"/>
              </a:spcAft>
            </a:pPr>
            <a:r>
              <a:rPr sz="1400">
                <a:solidFill>
                  <a:srgbClr val="1F2937"/>
                </a:solidFill>
              </a:rPr>
              <a:t>তৃতীয়ত, শ্রমিকদের জন্য বাধ্যতামূলক প্রশিক্ষণ, সুরক্ষা সরঞ্জাম, স্বাস্থ্য বিমা, আর নিয়মিত স্বাস্থ্য পরীক্ষা চালু করতে হবে। একজন কাটারম্যানের রেসপিরেটরের দাম ২,০০০ টাকা। একটা হেলমেটের দাম ৫০০ টাকা। একটা জাহাজ ভাঙায় কোটি কোটি টাকার ইস্পাত আসে, কিন্তু শ্রমিকের মাথায় হেলমেট দেওয়ার সামর্থ্য নেই?</a:t>
            </a:r>
          </a:p>
          <a:p>
            <a:pPr>
              <a:spcAft>
                <a:spcPts val="600"/>
              </a:spcAft>
            </a:pPr>
            <a:r>
              <a:rPr sz="1400">
                <a:solidFill>
                  <a:srgbClr val="1F2937"/>
                </a:solidFill>
              </a:rPr>
              <a:t>চতুর্থত, ইউরোপীয় ইউনিয়নের Ship Recycling Regulation-এর অনুমোদিত তালিকায় ঢোকার চেষ্টা করতে হবে। এই তালিকায় থাকলে ইউরোপীয় পতাকার জাহাজ সরাসরি বাংলাদেশে আসতে পারবে। এখন ইউরোপীয় জাহাজ পতাকা বদলে (ক্যাশ বায়ারের মাধ্যমে) বাংলাদেশে আসে, যাতে ইউ রেগুলেশন এড়ানো যায়। তালিকায় ঢুকলে এই ধূসর বাজার স্বচ্ছ হবে, আর দামও ভালো পাওয়া যাবে।</a:t>
            </a:r>
          </a:p>
          <a:p>
            <a:pPr>
              <a:spcAft>
                <a:spcPts val="600"/>
              </a:spcAft>
            </a:pPr>
            <a:r>
              <a:rPr sz="1400">
                <a:solidFill>
                  <a:srgbClr val="1F2937"/>
                </a:solidFill>
              </a:rPr>
              <a:t>পঞ্চমত, দীর্ঘমেয়াদে শিল্পটাকে "জাহাজ ভাঙা" থেকে "জাহাজ রিসাইক্লিং" এ রূপান্তর করতে হবে। শুধু ইস্পাত কাটা না, বরং জ...</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