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১০ কোটি স্মার্টফোন, শূন্য ডিজিটাল অর্থনীতি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রিকশাওয়ালার টিকটক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মিরপুরের রিকশাওয়ালা জব্বার মিয়া। বয়স ৪৫। রিকশা চালায় সকাল থেকে রাত। দিনে আয় ৫০০-৬০০ টাকা। কিন্তু রিকশার হ্যান্ডেলে একটা মোবাইল ফোন ক্লিপ দিয়ে আটকানো। যাত্রী না থাকলে জব্বার মিয়া টিকটক দেখে। ফানি ভিডিও, গান, ড্রামা। ডেটা প্যাক কেনে মাসে ৩০০ টাকা, প্রায় এক দিনের আয়ের সমান।</a:t>
            </a:r>
          </a:p>
          <a:p>
            <a:pPr>
              <a:spcAft>
                <a:spcPts val="600"/>
              </a:spcAft>
            </a:pPr>
            <a:r>
              <a:rPr sz="1400">
                <a:solidFill>
                  <a:srgbClr val="1F2937"/>
                </a:solidFill>
              </a:rPr>
              <a:t>জব্বারের মেয়ে রুমা, বয়স ১৭। ক্লাস নাইনে পড়ে। প্রতিদিন গড়ে চার ঘণ্টা ফেসবুক আর ইনস্টাগ্রামে কাটায়। রিলস দেখে, স্ট্যাটাস দেয়, কমেন্ট করে। কিন্তু রুমাকে যদি বলেন, "একটা ইমেইল পাঠাও", সে পারবে না। "গুগল ম্যাপসে রাস্তা খোঁজো", পারবে না। "একটা এক্সেল শিটে হিসাব করো", পারবে না। সে জানে না এগুলো কী, কেন দরকার, কীভাবে কাজ করে।</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সাফল্যের মুখোশ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সংখ্যা দিয়ে শুরু করলে বাংলাদেশের ডিজিটাল গল্পটা দারুণ। ১৩ কোটি ইন্টারনেট ব্যবহারকারী। বিকাশ আর নগদ মিলিয়ে ২০ কোটির বেশি মোবাইল ফিন্যান্সিয়াল সার্ভিস (MFS) অ্যাকাউন্ট। মোবাইলে টাকা পাঠানো, বিল দেওয়া, কেনাকাটা করা, এগুলো এখন সাধারণ মানুষের জীবনের অংশ।</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(document.getElementById("85af9336-5529-4633-ac78-8b7419451c68")) {                    Plotly.newPlot(                        "85af9336-5529-4633-ac78-8b7419451c68",                        [{"marker":{"color":"#2980b9"},"text":["৳180","৳290","৳420","৳590","৳780","৳1,050","৳1,400","৳1,850","৳2,300","৳2,800"],"textposition":"outside","x":["2016","2017","2018","2019","2020","2021","2022","2023","2024","2025"],"y":[180,290,420,590,780,1050,1400,1850,2300,2800]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আসল ব্যবধান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ই-কমার্স তো ভোক্তার দিক। উৎপাদনের দিকটা আরো ভয়াবহ।</a:t>
            </a:r>
          </a:p>
          <a:p>
            <a:pPr>
              <a:spcAft>
                <a:spcPts val="600"/>
              </a:spcAft>
            </a:pPr>
            <a:r>
              <a:rPr sz="1400">
                <a:solidFill>
                  <a:srgbClr val="1F2937"/>
                </a:solidFill>
              </a:rPr>
              <a:t>বাংলাদেশ থেকে আইটি ও আইটি-সক্ষম সেবা (IT/ITES) রপ্তানি কত? ১.৮ বিলিয়ন ডলার। শুনতে বড় লাগে। এবার তুলনা করুন:</a:t>
            </a:r>
          </a:p>
          <a:p>
            <a:pPr>
              <a:spcAft>
                <a:spcPts val="600"/>
              </a:spcAft>
            </a:pPr>
            <a:r>
              <a:rPr sz="1400">
                <a:solidFill>
                  <a:srgbClr val="1F2937"/>
                </a:solidFill>
              </a:rPr>
              <a:t>window.PLOTLYENV=window.PLOTLYENV || {};                                if (document.getElementById("17a0f3c3-728f-4648-8d38-8a811c75b03c")) {                    Plotly.newPlot(                        "17a0f3c3-728f-4648-8d38-8a811c75b03c",                        [{"marker":{"color":["#7f8c8d","#7f8c8d","#7f8c8d","#1a5276"]},"text":["$200.0B","$30.0B","$5.0B","$1.8B"],"textposition":"outside","x":["ভারত","ফিলিপাইন","ভিয়েতনাম","বাংলাদেশ"],"y":[200.0,30.0,5.0,1.8],"type":"bar"}],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ফ্রিল্যান্সার প্যারাডক্স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"কিন্তু বাংলাদেশ তো ফ্রিল্যান্সিংয়ে দ্বিতীয়!" এই কথাটা আপনি শুনেছেন। সরকার বলে, মিডিয়া বলে, সবাই গর্ব করে বলে। Upwork, Fiverr, Freelancer.com, এসব প্ল্যাটফর্মে বাংলাদেশি ফ্রিল্যান্সারের সংখ্যা বিশ্বে দ্বিতীয়, ভারতের পরেই।</a:t>
            </a:r>
          </a:p>
          <a:p>
            <a:pPr>
              <a:spcAft>
                <a:spcPts val="600"/>
              </a:spcAft>
            </a:pPr>
            <a:r>
              <a:rPr sz="1400">
                <a:solidFill>
                  <a:srgbClr val="1F2937"/>
                </a:solidFill>
              </a:rPr>
              <a:t>সংখ্যাটা সত্য। কিন্তু আধা-সত্য মিথ্যার চেয়ে বিপজ্জনক।</a:t>
            </a:r>
          </a:p>
          <a:p>
            <a:pPr>
              <a:spcAft>
                <a:spcPts val="600"/>
              </a:spcAft>
            </a:pPr>
            <a:r>
              <a:rPr sz="1400">
                <a:solidFill>
                  <a:srgbClr val="1F2937"/>
                </a:solidFill>
              </a:rPr>
              <a:t>window.PLOTLYENV=window.PLOTLYENV || {};                                if (document.getElementById("e4031457-0422-40be-8442-f465920d3101")) {                    Plotly.newPlot(                        "e4031457-0422-40be-8442-f465920d3101",                        [{"marker":{"color":"#2980b9"},"name":"ফ্রিল্যান্সার সংখ্যা (হাজার)","x":["ভারত","বাংলাদেশ","পাকিস্তান","ফিলিপাইন","যুক্তরাষ্ট্র"],"y":[1500,650,400,350,300],"yaxis":"y","type":"bar"},{"line":{"color":"#e74c3c","width":3},"marker":{"size":10},"mode":"lines+markers","name":"গড় ঘণ্টাপ্রতি আয় ($)","x":["ভারত","বাংলাদেশ","পাকিস্তান","ফিলিপাইন","যুক্তরাষ্ট্র"],"y":[15,4,8,12,45],"yaxis":"y2","type":"scatter"}],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 করলো?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অবস্থা বোঝার জন্য দুটো দেশের দিকে তাকানো যাক।</a:t>
            </a:r>
          </a:p>
          <a:p>
            <a:pPr>
              <a:spcAft>
                <a:spcPts val="600"/>
              </a:spcAft>
            </a:pPr>
            <a:r>
              <a:rPr sz="1400">
                <a:solidFill>
                  <a:srgbClr val="1F2937"/>
                </a:solidFill>
              </a:rPr>
              <a:t>এস্তোনিয়া। জনসংখ্যা ১৩ লাখ। বাংলাদেশের একটা উপজেলার সমান। কিন্তু ডিজিটাল গভর্নেন্সে বিশ্বের এক নম্বর। ২০০০ সালে এস্তোনিয়া সিদ্ধান্ত নিলো: সরকারি সেবার ৯৯% অনলাইনে দেবে। আজ এস্তোনিয়ায় জন্ম নিবন্ধন থেকে ট্যাক্স রিটার্ন, ব্যবসা নিবন্ধন থেকে ভোট দেওয়া, সব অনলাইনে হয়। একজন এস্তোনিয়ান নাগরিক বছরে গড়ে ৫ দিন বাঁচায় শুধু সরকারি সেবা অনলাইনে পাওয়ার কারণে। আর e-Residency প্রোগ্রামের মাধ্যমে পৃথিবীর যেকোনো মানুষ এস্তোনিয়ায় ডিজিটাল ব্যবসা খুলতে পারে।</a:t>
            </a:r>
          </a:p>
          <a:p>
            <a:pPr>
              <a:spcAft>
                <a:spcPts val="600"/>
              </a:spcAft>
            </a:pPr>
            <a:r>
              <a:rPr sz="1400">
                <a:solidFill>
                  <a:srgbClr val="1F2937"/>
                </a:solidFill>
              </a:rPr>
              <a:t>ভারত। UPI (Unified Payments Interface)। ২০১৬ সালে চালু হয়েছে। আজ মাসে ১২ বিলিয়নের বেশি লেনদেন হয়। বছরে প্রায় ২ ট্রিলিয়ন ডলার। বিকাশের মতো, কিন্তু অনেক বড় পার্থক্য আছে। UPI একটা ওপেন প্ল্যাটফর্ম, যেকোনো ব্যাংক, যেকোনো অ্যাপ UPI ব্যবহার করতে পারে। ফি প্রায় শূন্য। আর UPI শুধু টাকা পাঠানো না, এটা পুরো ডিজিটাল অর্থনীতির ভিত্তি। ই-কমার্স, বিল পেমেন্ট, সাবস্ক্রিপশন, সরকারি ভর্তুকি, সবকিছু UPI দিয়ে হয়। ভারতের ই-কমার্স বিস্ফোরণের পেছনে UPI একটা বড় কারণ।</a:t>
            </a:r>
          </a:p>
          <a:p>
            <a:pPr>
              <a:spcAft>
                <a:spcPts val="600"/>
              </a:spcAft>
            </a:pPr>
            <a:r>
              <a:rPr sz="1400">
                <a:solidFill>
                  <a:srgbClr val="1F2937"/>
                </a:solidFill>
              </a:rPr>
              <a:t>বাংলাদেশে বিকাশ আর নগদ প্রোপ্রায়েটারি সিস্টেম। বিকাশ থেকে নগদে সরাসরি টাকা পাঠানো যায় না। দুটো আলাদা দ্বীপ। কোনো ওপেন ইকোসিস্টেম নেই। ফলে ডিজিটাল পেমেন্ট আছে, কিন্তু ডিজিটাল অর্থনীতি নেই।</a:t>
            </a:r>
          </a:p>
          <a:p>
            <a:pPr>
              <a:spcAft>
                <a:spcPts val="600"/>
              </a:spcAft>
            </a:pPr>
            <a:r>
              <a:rPr sz="1400">
                <a:solidFill>
                  <a:srgbClr val="1F2937"/>
                </a:solidFill>
              </a:rPr>
              <a:t>window.PLOTLYENV=window.PLOTLYENV || {};                                if (document.getElementById("9e47675a-7320-4ef5-a18b-320b441bdec0")) {                    Plotly.newPlot(                        "9e47675a-7320-4ef5-a18b-320b441bdec0",                        [{"marker":{"col...</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তাহলে কী করতে হবে?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এখন পরিষ্কার। বাংলাদেশের ১৩ কোটি মানুষ অনলাইনে আছে, কিন্তু বেশিরভাগ শুধু ভোগ করছে। ই-কমার্স ক্ষুদ্র, আইটি রপ্তানি নগণ্য, স্টার্টআপ ইকোসিস্টেম ভ্রূণ অবস্থায়, ফ্রিল্যান্সাররা ডিজিটাল দিনমজুরি করছে, সরকারি সেবা কাগজে আটকে আছে।</a:t>
            </a:r>
          </a:p>
          <a:p>
            <a:pPr>
              <a:spcAft>
                <a:spcPts val="600"/>
              </a:spcAft>
            </a:pPr>
            <a:r>
              <a:rPr sz="1400">
                <a:solidFill>
                  <a:srgbClr val="1F2937"/>
                </a:solidFill>
              </a:rPr>
              <a:t>তিনটা কাজ করলে পাঁচ বছরে ছবি বদলে যেতে পারে।</a:t>
            </a:r>
          </a:p>
          <a:p>
            <a:pPr>
              <a:spcAft>
                <a:spcPts val="600"/>
              </a:spcAft>
            </a:pPr>
            <a:r>
              <a:rPr sz="1400">
                <a:solidFill>
                  <a:srgbClr val="1F2937"/>
                </a:solidFill>
              </a:rPr>
              <a:t>এক: ডিজিটাল সাক্ষরতা, ফেসবুক না, কাজের দক্ষতা। স্কুলে কম্পিউটার ক্লাস মানে এখন "কম্পিউটারের পরিচিতি" আর "MS Paint"। এটা বদলাতে হবে। ক্লাস ৬ থেকে স্প্রেডশিট, ইমেইল, ক্লাউড ডকুমেন্ট, বেসিক কোডিং শেখাতে হবে। ইউনিয়ন পর্যায়ে ডিজিটাল দক্ষতা কেন্দ্র খুলতে হবে, যেখানে মানুষ শিখবে অনলাইনে চাকরি খুঁজতে, ফর্ম পূরণ করতে, ই-কমার্সে পণ্য বিক্রি করতে। টার্গেট: ২০৩০ সালের মধ্যে ইন্টারনেট ব্যবহারকারীদের ৩০% যেন প্রোডাক্টিভ ডিজিটাল দক্ষতা অর্জন করে।</a:t>
            </a:r>
          </a:p>
          <a:p>
            <a:pPr>
              <a:spcAft>
                <a:spcPts val="600"/>
              </a:spcAft>
            </a:pPr>
            <a:r>
              <a:rPr sz="1400">
                <a:solidFill>
                  <a:srgbClr val="1F2937"/>
                </a:solidFill>
              </a:rPr>
              <a:t>দুই: ওপেন পেমেন্ট ইকোসিস্টেম, ভারতের UPI মডেল। বাংলাদেশ ব্যাংককে একটা ইন্টারঅপারেবল পেমেন্ট সিস্টেম তৈরি করতে হবে। বিকাশ, নগদ, রকেট, ব্যাংক, সব একই নেটওয়ার্কে। ফি কমাতে হবে শূন্যের কাছে। ই-কমার্স পেমেন্ট সহজ করতে হবে। ছোট ব্যবসার জন্য ডিজিটাল পেমেন্ট গ্রহণ করা যেন ফ্রি হয়। ভারত UPI দিয়ে দেখিয়েছে: পেমেন্ট সহজ করলে ই-কমার্স নিজে থেকেই বাড়ে।</a:t>
            </a:r>
          </a:p>
          <a:p>
            <a:pPr>
              <a:spcAft>
                <a:spcPts val="600"/>
              </a:spcAft>
            </a:pPr>
            <a:r>
              <a:rPr sz="1400">
                <a:solidFill>
                  <a:srgbClr val="1F2937"/>
                </a:solidFill>
              </a:rPr>
              <a:t>তিন: ব্রডব্যান্ড বিস্তার, মোবাইল-অনলি থেকে বেরিয়ে আসা। সরকারকে ব্রডব্যান্ড ইন্টারনেটকে বিদ্যুতের মতো মৌলিক অবকাঠামো হিসেবে দেখতে হবে। উপজেলা পর্যায়ে ফাইবার অপটিক নেটওয়ার্ক পৌঁছাতে হবে। কমিউনিটি ব্রডব্যান্ড সেন্টার খুলতে হবে, যেখানে কম্পিউটার আছে, দ্রুত ইন্টারনেট আছে, আর প্রশিক্ষক আছে। টার্গেট: ২০৩০ সালের মধ্যে ব্রডব্যান্ড সংযোগ বর্তমান ৮০ লাখ থেকে ৩ কোটিতে নিয়ে যাওয়া।</a:t>
            </a:r>
          </a:p>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মিরপুরের জব্বার মি...</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