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চিনি সস্তা, ইনসুলিন মহার্ঘ</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নীরব মহামারী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আবদুর রহিম চট্টগ্রামের হাটহাজারীতে একটা মুদি দোকান চালায়। বয়স ৪৫। গত দুই বছর ধরে তার চোখে ঝাপসা দেখা শুরু হয়েছে। পায়ে মাঝে মাঝে ঝিনঝিন করে। ক্লান্তি লাগে সারাদিন। সে ভেবেছিল বয়সের ধর্ম, ডাক্তার দেখায়নি। একদিন দোকানে বসে হঠাৎ অজ্ঞান হয়ে পড়লো। হাসপাতালে নিয়ে গেলে ডাক্তার বললেন, "ডায়াবেটিস। রক্তে চিনির মাত্রা অনেক বেশি। আগে ধরা পড়লে ভালো হতো।"</a:t>
            </a:r>
          </a:p>
          <a:p>
            <a:pPr>
              <a:spcAft>
                <a:spcPts val="600"/>
              </a:spcAft>
            </a:pPr>
            <a:r>
              <a:rPr sz="1400">
                <a:solidFill>
                  <a:srgbClr val="1F2937"/>
                </a:solidFill>
              </a:rPr>
              <a:t>আবদুর রহিম জানতোও না যে তার ডায়াবেটিস আছে। সে একা না। বাংলাদেশে প্রায় ৬৫ লাখ মানুষ ডায়াবেটিসে ভুগছে, কিন্তু তারা জানে না। কারণ তারা কখনো পরীক্ষা করায়নি।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থালায় বিষ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তিরিশ বছর আগে একটা গ্রামের পরিবারের সকালের নাশতা ছিল পান্তা ভাত, পেঁয়াজ, কাঁচা মরিচ, আর থাকলে একটুকরো শুঁটকি। দুপুরে ভাত, ডাল, শাক। রাতে আবার ভাত, তরকারি। চিনি? চায়ে একটু। মিষ্টি? ঈদে, পূজায়, বিয়েতে।</a:t>
            </a:r>
          </a:p>
          <a:p>
            <a:pPr>
              <a:spcAft>
                <a:spcPts val="600"/>
              </a:spcAft>
            </a:pPr>
            <a:r>
              <a:rPr sz="1400">
                <a:solidFill>
                  <a:srgbClr val="1F2937"/>
                </a:solidFill>
              </a:rPr>
              <a:t>আজকের ছবিটা একদম আলাদা। সকালে রুটি আর চায়ের সাথে বিস্কুট। দুপুরে ভাত, কিন্তু সাথে কোমল পানীয়। বিকেলে চানাচুর, চিপস, সিঙ্গারা। রাতে ফাস্টফুড, না হলে তেলে ভাজা কিছু। আর চিনি? সর্বত্র। চায়ে, ফলের জুসে, এনার্জি ড্রিংকসে, প্যাকেটজাত খাবারে, এমনকি লবণাক্ত খাবারেও লুকানো চিনি আছে।</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(document.getElementById("7e8d9e93-c5a1-4367-8080-055845b892eb")) {                    Plotly.newPlot(                        "7e8d9e93-c5a1-4367-8080-055845b892eb",                        [{"fill":"tozeroy","fillcolor":"rgba(230,126,34,0.1)","line":{"color":"#e67e22","width":3},"mode":"lines+markers","name":"চিনি সেবন (কেজি\u002fবছর)","x":[2000,2001,2002,2003,2004,2005,2006,2007,2008,2009,2010,2011,2012,2013,2014,2015,2016,2017,2018,2019,2020,2021,2022,2023,2024,2025],"y":[6.5,6.8,7.0,7.3,7.5,7.8,8.0,8.4,8.8,9.2,9.7,10.0,10.4,10.8,11.2,11.6,12.0,12.5,13.0,13.3,13.6,13.9,14.2,14.5,14.8,15.0],"type":"scatter"}],                        {"template":{"data":{"histogram2dcontour":[{"type":"histogram2dcontour","colorbar":{"outlinewidth":0,"ticks":""},"colorscale":[[0.0,"#0d0887"],[0.1111111111111111,"#46039f"],[0.2222222222222222,"#7201a8"],[0.3333333333333333...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ইনসুলিনের দাম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আবদুর রহিমের কাছে ফিরে যাই। ডাক্তার তাকে বললেন, প্রতিদিন মেটফর্মিন ট্যাবলেট খেতে হবে, তিন মাস পর পর রক্ত পরীক্ষা করাতে হবে, খাবার নিয়ন্ত্রণ করতে হবে, আর ইনসুলিন লাগতে পারে কিছুদিন পর।</a:t>
            </a:r>
          </a:p>
          <a:p>
            <a:pPr>
              <a:spcAft>
                <a:spcPts val="600"/>
              </a:spcAft>
            </a:pPr>
            <a:r>
              <a:rPr sz="1400">
                <a:solidFill>
                  <a:srgbClr val="1F2937"/>
                </a:solidFill>
              </a:rPr>
              <a:t>প্রথম মাসে খরচ হলো কত? ওষুধ: ১,৫০০ টাকা। পরীক্ষা (HbA1c, রক্তে চিনি, কিডনি ফাংশন): ২,৫০০ টাকা। ডাক্তারের ফি: ১,০০০ টাকা। মোট: ৫,০০০ টাকা। মাসে।</a:t>
            </a:r>
          </a:p>
          <a:p>
            <a:pPr>
              <a:spcAft>
                <a:spcPts val="600"/>
              </a:spcAft>
            </a:pPr>
            <a:r>
              <a:rPr sz="1400">
                <a:solidFill>
                  <a:srgbClr val="1F2937"/>
                </a:solidFill>
              </a:rPr>
              <a:t>আবদুর রহিমের দোকান থেকে আয় মাসে ১৫,০০০-১৮,০০০ টাকা। পরিবারে পাঁচজন। মাসে ৫,০০০ টাকা চিকিৎসায় দিলে বাকি টাকায় সংসার চালানো অসম্ভবের কাছাকাছি।</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(document.getElementById("e50a5fe9-911b-4e39-8ee6-3a2292ce0e32")) {                    Plotly.newPlot(                        "e50a5fe9-911b-4e39-8ee6-3a2292ce0e32",                        [{"marker":{"color":"#e67e22"},"name":"সর্বনিম্ন (টাকা\u002fবছর)","text":["৳8,000","৳15,000","৳30,000","৳80,000","৳360,000"],"textposition":"outside","x":["শুধু ওষুধ\n(মেটফর্মিন)","ওষুধ +\nপরীক্ষা","ইনসুলিন +\nওষুধ + পরীক্ষা","জটিলতা\n(কিডনি\u002fচোখ)","ডায়ালাইসিস\n(মাসিক)"],"y":[8000,15000,30000,80000,360000],"type":"bar"},{"marker":{"color":"#c0392b"},"name":"সর্বোচ্চ (টাকা\u002fবছর)","text":["৳15,000","৳25,000","৳50,000","৳300,000","৳600,000"],"textposition":"outside","x":["শুধু ওষুধ\n(মেটফর্মিন)","ওষুধ +\nপরীক্ষা","ইনসুলিন +\nওষুধ + পরীক্ষা","জটিলতা\n(কিডনি\u002fচোখ)","ডায়ালাইসিস\n(মাসিক)"],"y":[15000,25000,50000,300000,600000],"type":"bar"}],                        {"te...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প্রতিবেশীদের সাথে তুলনা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কি একা এই সমস্যায়? না। ডায়াবেটিস দক্ষিণ এশিয়ার সবার সমস্যা। কিন্তু সবাই একইভাবে মোকাবেলা করছে না।</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(document.getElementById("c196cb91-8672-436f-a8b4-6e4bf33d109d")) {                    Plotly.newPlot(                        "c196cb91-8672-436f-a8b4-6e4bf33d109d",                        [{"marker":{"color":["#2c3e50","#e67e22","#8e44ad","#c0392b","#27ae60"]},"name":"প্রকোপ হার (%)","text":["11.2%","9.6%","10.8%","9.2%","8.7%"],"textposition":"outside","x":["চীন","ভারত","পাকিস্তান","বাংলাদেশ","শ্রীলঙ্কা"],"y":[11.2,9.6,10.8,9.2,8.7],"type":"bar"}],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 করা যেতে পারে?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বিশাল, কিন্তু সমাধান অসম্ভব না। অন্য দেশেরা দেখিয়েছে, সঠিক পদক্ষেপ নিলে ডায়াবেটিসের ক্ষয়ক্ষতি অনেকটাই কমানো যায়।</a:t>
            </a:r>
          </a:p>
          <a:p>
            <a:pPr>
              <a:spcAft>
                <a:spcPts val="600"/>
              </a:spcAft>
            </a:pPr>
            <a:r>
              <a:rPr sz="1400">
                <a:solidFill>
                  <a:srgbClr val="1F2937"/>
                </a:solidFill>
              </a:rPr>
              <a:t>প্রথম পদক্ষেপ: গণস্ক্রিনিং। ৬৫ লাখ মানুষ জানে না যে তাদের ডায়াবেটিস আছে। এটা অগ্রহণযোগ্য। প্রতিটা কমিউনিটি ক্লিনিকে, প্রতিটা উপজেলা স্বাস্থ্য কমপ্লেক্সে, প্রতিটা সরকারি হাসপাতালে ৩৫ বছরের বেশি সবার জন্য বিনামূল্যে রক্তে চিনি পরীক্ষা বাধ্যতামূলক করুন। একটা সাধারণ ফাস্টিং গ্লুকোজ টেস্টের খরচ মাত্র ৫০-১০০ টাকা। সরকার এটুকু বহন করতে পারে। শুধু এই একটা পদক্ষেপে লাখ লাখ মানুষের ডায়াবেটিস আগে ধরা পড়বে, জটিলতা কমবে, চিকিৎসা খরচ কমবে।</a:t>
            </a:r>
          </a:p>
          <a:p>
            <a:pPr>
              <a:spcAft>
                <a:spcPts val="600"/>
              </a:spcAft>
            </a:pPr>
            <a:r>
              <a:rPr sz="1400">
                <a:solidFill>
                  <a:srgbClr val="1F2937"/>
                </a:solidFill>
              </a:rPr>
              <a:t>দ্বিতীয় পদক্ষেপ: ইনসুলিন ভর্তুকি। ভারতের জন ঔষধি মডেল অনুসরণ করুন। সরকারি সংগ্রহে ইনসুলিন কিনে ভর্তুকি মূল্যে বিক্রি করুন। ইনসুলিনের উৎপাদন খরচ ভায়ালপ্রতি ১০০ টাকারও কম। বাজারে বিক্রি হচ্ছে ৫৫০ থেকে ১,২০০ টাকায়। এই পার্থক্যটা অন্যায়। সরকার নিজে উৎপাদন করুক বা বাল্কে আমদানি করুক, ইনসুলিনের দাম ভায়ালপ্রতি ২০০ টাকার নিচে নামিয়ে আনা সম্ভব।</a:t>
            </a:r>
          </a:p>
          <a:p>
            <a:pPr>
              <a:spcAft>
                <a:spcPts val="600"/>
              </a:spcAft>
            </a:pPr>
            <a:r>
              <a:rPr sz="1400">
                <a:solidFill>
                  <a:srgbClr val="1F2937"/>
                </a:solidFill>
              </a:rPr>
              <a:t>তৃতীয় পদক্ষেপ: চিনি কর। মেক্সিকো ২০১৪ সালে চিনিযুক্ত পানীয়ের উপর ১০% বিশেষ কর বসিয়েছে। ফলে সেবন ১২% কমেছে। যুক্তরাজ্যের Sugar Levy তেও একই ফল। বাংলাদেশেও কোমল পানীয় আর প্যাকেটজাত মিষ্টি খাবারের উপর ২০% স্বাস্থ্য সারচার্জ বসান। সেই অর্থ সরাসরি NCD তহবিলে যাক। এতে দুটো কাজ হবে: চিনিযুক্ত খাবারের সেবন কমবে, আর ডায়াবেটিস চিকিৎসার জন্য তহবিল তৈরি হবে।</a:t>
            </a:r>
          </a:p>
          <a:p>
            <a:pPr>
              <a:spcAft>
                <a:spcPts val="600"/>
              </a:spcAft>
            </a:pPr>
            <a:r>
              <a:rPr sz="1400">
                <a:solidFill>
                  <a:srgbClr val="1F2937"/>
                </a:solidFill>
              </a:rPr>
              <a:t>চতুর্থ পদক্ষেপ: কমিউনিটি স্বাস্থ্যকর্মী প্রশিক্ষণ। বাংলাদেশে কমিউনিটি হেলথ ওয়ার্কার নেটওয়ার্ক আছে, যারা টিকাদান আর মাতৃস্বাস্থ্যে অসামান্য কাজ করেছে। একই মডেলে তাদের ডায়াবেটিস স্ক্রিনিং আর বেসিক ম্যানেজমেন্ট শেখান। গ্লুকোমিটার দিন, প্রশ...</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হিসাবটা পরিষ্কার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শেষ করি একটা হিসাব দিয়ে।</a:t>
            </a:r>
          </a:p>
          <a:p>
            <a:pPr>
              <a:spcAft>
                <a:spcPts val="600"/>
              </a:spcAft>
            </a:pPr>
            <a:r>
              <a:rPr sz="1400">
                <a:solidFill>
                  <a:srgbClr val="1F2937"/>
                </a:solidFill>
              </a:rPr>
              <a:t>বাংলাদেশে ১ কোটি ৩১ লাখ ডায়াবেটিস রোগী। তাদের গড় বার্ষিক চিকিৎসা ব্যয় ধরুন ২৫,০০০ টাকা (রক্ষণশীল হিসাব)। মোট: ৩২,৭৫০ কোটি টাকা। প্রতি বছর। শুধু ডায়াবেটিস। এই টাকার বেশিরভাগ আসছে রোগীদের নিজের পকেট থেকে, পরিবারের সঞ্চয় ভেঙে, জমি বিক্রি করে, মহাজনের কাছ থেকে ধার করে। এই বোঝা প্রতি বছর বাড়ছে, কারণ রোগীর সংখ্যা বাড়ছে, জটিলতা বাড়ছে, ওষুধের দাম বাড়ছে।</a:t>
            </a:r>
          </a:p>
          <a:p>
            <a:pPr>
              <a:spcAft>
                <a:spcPts val="600"/>
              </a:spcAft>
            </a:pPr>
            <a:r>
              <a:rPr sz="1400">
                <a:solidFill>
                  <a:srgbClr val="1F2937"/>
                </a:solidFill>
              </a:rPr>
              <a:t>এর বিপরীতে, একটা গণস্ক্রিনিং কর্মসূচির খরচ বছরে ৫০০-৭০০ কোটি টাকা। ইনসুলিন ভর্তুকির খরচ বছরে ৩০০-৫০০ কোটি টাকা। মানে ১,০০০-১,২০০ কোটি টাকা বিনিয়োগে ৩২,৭৫০ কোটি টাকার বোঝা উল্লেখযোগ্যভাবে কমানো সম্ভব। আগে ধরা পড়লে জটিলতা কম হবে, জটিলতা কম হলে ব্যয় কম হবে।</a:t>
            </a:r>
          </a:p>
          <a:p>
            <a:pPr>
              <a:spcAft>
                <a:spcPts val="600"/>
              </a:spcAft>
            </a:pPr>
            <a:r>
              <a:rPr sz="1400">
                <a:solidFill>
                  <a:srgbClr val="1F2937"/>
                </a:solidFill>
              </a:rPr>
              <a:t>হিসাবটা পরিষ্কার। অর্থনৈতিকভাবেও, মানবিকভাবেও।</a:t>
            </a:r>
          </a:p>
          <a:p>
            <a:pPr>
              <a:spcAft>
                <a:spcPts val="600"/>
              </a:spcAft>
            </a:pPr>
            <a:r>
              <a:rPr sz="1400">
                <a:solidFill>
                  <a:srgbClr val="1F2937"/>
                </a:solidFill>
              </a:rPr>
              <a:t>আবদুর রহিম এখন ইনসুলিন নেয়। মাসে ৪,০০০ টাকা খরচ হয়। দোকানের আয়ের প্রায় এক চতুর্থাংশ। তার ছেলে, বয়স ১৮, সেও ঝুঁকিতে আছে। কারণ বাবার ডায়াবেটিস থাকলে সন্তানের ঝুঁকি দুই গুণ।</a:t>
            </a:r>
          </a:p>
          <a:p>
            <a:pPr>
              <a:spcAft>
                <a:spcPts val="600"/>
              </a:spcAft>
            </a:pPr>
            <a:r>
              <a:rPr sz="1400">
                <a:solidFill>
                  <a:srgbClr val="1F2937"/>
                </a:solidFill>
              </a:rPr>
              <a:t>চিনি সস্তা। এক কেজি ১০০ টাকা। কোমল পানীয় ২০ টাকা। চিপস ১০ টাকা। কিন্তু ইনসুলিন? মাসে ২,০০০-৪,০০০ টাকা। গ্লুকোমিটার স্ট্রিপ? প্রতিটা ৪০-৫০ টাকা। ডায়ালাইসিস? মাসে ৩০,০০০-৫০,০০০ টাকা।</a:t>
            </a:r>
          </a:p>
          <a:p>
            <a:pPr>
              <a:spcAft>
                <a:spcPts val="600"/>
              </a:spcAft>
            </a:pPr>
            <a:r>
              <a:rPr sz="1400">
                <a:solidFill>
                  <a:srgbClr val="1F2937"/>
                </a:solidFill>
              </a:rPr>
              <a:t>যেটা রোগ আনে সেটা সস্তা। যেটা রোগ সামলায় সেটা মহার্ঘ।</a:t>
            </a:r>
          </a:p>
          <a:p>
            <a:pPr>
              <a:spcAft>
                <a:spcPts val="600"/>
              </a:spcAft>
            </a:pPr>
            <a:r>
              <a:rPr sz="1400">
                <a:solidFill>
                  <a:srgbClr val="1F2937"/>
                </a:solidFill>
              </a:rPr>
              <a:t>এটাই বাংলাদেশের ডায়াবেটিস সংকটের সবচেয়ে নিষ্ঠুর সত্য। আর যতদিন আমরা প্রতিরোধে বিনিয়োগ না করবো, এই সত্য বদলাবে না।</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