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সুন্দরবন: কত বছর বাকি?</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শেষ বন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সাতক্ষীরার মুন্সিগঞ্জ। ভোর সাড়ে চারটা। মোতালেব গাজী তার ছোট নৌকায় উঠে বসেছে। গন্তব্য সুন্দরবনের ভেতরে, মধু সংগ্রহ করতে। বয়স পঞ্চাশের কোঠায়। তিন পুরুষ ধরে তার পরিবার এই কাজ করে আসছে। বাবা করতেন, দাদা করতেন।</a:t>
            </a:r>
          </a:p>
          <a:p>
            <a:pPr>
              <a:spcAft>
                <a:spcPts val="600"/>
              </a:spcAft>
            </a:pPr>
            <a:r>
              <a:rPr sz="1400">
                <a:solidFill>
                  <a:srgbClr val="1F2937"/>
                </a:solidFill>
              </a:rPr>
              <a:t>"আগে এক মৌসুমে ৫০-৬০ কেজি মধু পেতাম," মোতালেব বলেন। "এখন ২০ কেজি পেলে ভাগ্য। মৌচাক কমে গেছে। ফুল কমে গেছে। গাছ কমে গেছে। সব কমে গেছে।"</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লবণের আগ্রাসন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ম্যানগ্রোভ গাছ লবণাক্ত পানিতে বাঁচতে পারে। এটা তাদের বিশেষত্ব। কিন্তু "লবণাক্ত পানিতে বাঁচতে পারে" আর "যেকোনো মাত্রার লবণাক্ততা সহ্য করতে পারে," এই দুটো এক কথা না।</a:t>
            </a:r>
          </a:p>
          <a:p>
            <a:pPr>
              <a:spcAft>
                <a:spcPts val="600"/>
              </a:spcAft>
            </a:pPr>
            <a:r>
              <a:rPr sz="1400">
                <a:solidFill>
                  <a:srgbClr val="1F2937"/>
                </a:solidFill>
              </a:rPr>
              <a:t>সুন্দরবনের প্রধান গাছ সুন্দরী (Heritiera fomes)। এই গাছের নামেই সুন্দরবন। সুন্দরী গাছ ৫-১৫ পিপিটি (parts per thousand) লবণাক্ততায় সবচেয়ে ভালো বাড়ে। ২০ পিপিটির বেশি হলে বৃদ্ধি থেমে যায়। ২৫ পিপিটির ওপরে? গাছ মরতে শুরু করে।</a:t>
            </a:r>
          </a:p>
          <a:p>
            <a:pPr>
              <a:spcAft>
                <a:spcPts val="600"/>
              </a:spcAft>
            </a:pPr>
            <a:r>
              <a:rPr sz="1400">
                <a:solidFill>
                  <a:srgbClr val="1F2937"/>
                </a:solidFill>
              </a:rPr>
              <a:t>window.PLOTLYENV=window.PLOTLYENV || {};                                if (document.getElementById("ecc61bf2-efe9-4485-a6ca-c128f95777ab")) {                    Plotly.newPlot(                        "ecc61bf2-efe9-4485-a6ca-c128f95777ab",                        [{"marker":{"color":"#27ae60"},"name":"১৯৯০-এর দশক","text":["১৪","১০","৭"],"textposition":"outside","x":["পূর্বাংশ\n(খুলনা-বাগেরহাট)","মধ্যাংশ","পশ্চিমাংশ\n(সাতক্ষীরা)"],"y":[14,10,7],"type":"bar"},{"marker":{"color":"#e67e22"},"name":"২০১০-এর দশক","text":["২০","১৫","১১"],"textposition":"outside","x":["পূর্বাংশ\n(খুলনা-বাগেরহাট)","মধ্যাংশ","পশ্চিমাংশ\n(সাতক্ষীরা)"],"y":[20,15,11],"type":"bar"},{"marker":{"color":"#c0392b"},"name":"২০২০-এর দশক","text":["২৬","১৯","১৪"],"textposition":"outside","x":["পূর্বাংশ\n(খুলনা-বাগেরহাট)","মধ্যাংশ","পশ্চিমাংশ\n(সাতক্ষীরা)"],"y":[26,19,14],"type":"bar"}],                        {"template":{"data":{"histogram2dcontour":[{"type":"histogram2dcontour","colorbar":{"outlinewidth":0,"ticks":""},"colorscale":[[0.0,"#0d0887"],[0.1111111111111111,"#460...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রামপালের ছায়া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২০১০ সালে বাংলাদেশ ও ভারত সরকার যৌথভাবে ঘোষণা করলো: সুন্দরবনের ১৪ কিলোমিটার উত্তরে রামপালে ১,৩২০ মেগাওয়াটের একটি কয়লাভিত্তিক তাপবিদ্যুৎ কেন্দ্র নির্মাণ করা হবে। নাম: মৈত্রী সুপার থার্মাল পাওয়ার প্লান্ট।</a:t>
            </a:r>
          </a:p>
          <a:p>
            <a:pPr>
              <a:spcAft>
                <a:spcPts val="600"/>
              </a:spcAft>
            </a:pPr>
            <a:r>
              <a:rPr sz="1400">
                <a:solidFill>
                  <a:srgbClr val="1F2937"/>
                </a:solidFill>
              </a:rPr>
              <a:t>এই ঘোষণায় পরিবেশবিদরা আতঙ্কিত হলেন। ইউনেস্কোর বিশ্ব ঐতিহ্য কমিটি উদ্বেগ প্রকাশ করলো। বিশ্বজুড়ে বিশেষজ্ঞরা সতর্ক করলেন। কিন্তু সরকার সিদ্ধান্তে অটল রইলো।</a:t>
            </a:r>
          </a:p>
          <a:p>
            <a:pPr>
              <a:spcAft>
                <a:spcPts val="600"/>
              </a:spcAft>
            </a:pPr>
            <a:r>
              <a:rPr sz="1400">
                <a:solidFill>
                  <a:srgbClr val="1F2937"/>
                </a:solidFill>
              </a:rPr>
              <a:t>সমস্যাটা কোথায়?</a:t>
            </a:r>
          </a:p>
          <a:p>
            <a:pPr>
              <a:spcAft>
                <a:spcPts val="600"/>
              </a:spcAft>
            </a:pPr>
            <a:r>
              <a:rPr sz="1400">
                <a:solidFill>
                  <a:srgbClr val="1F2937"/>
                </a:solidFill>
              </a:rPr>
              <a:t>window.PLOTLYENV=window.PLOTLYENV || {};                                if (document.getElementById("2d0f240a-4243-416c-84fc-812ff80dd654")) {                    Plotly.newPlot(                        "2d0f240a-4243-416c-84fc-812ff80dd654",                        [{"marker":{"color":["#e67e22","#e67e22","#c0392b","#8e44ad","#2c3e50"]},"text":["৭,৫০০\nটন\u002fবছর","১২,০০০\nটন\u002fবছর","১,৫০,০০০\nটন\u002fবছর","৪.৫\nটন\u002fবছর","৭৯ লাখ\nটন\u002fবছর"],"textfont":{"size":10},"textposition":"outside","x":["সালফার ডাই-অক্সাইড\n(SO2)","নাইট্রোজেন অক্সাইড\n(NOx)","বায়ুবাহিত ছাই\n(Fly Ash)","পারদ\n(Mercury)","কার্বন ডাই-অক্সাইড\n(CO2)"],"y":[7.5,12.0,150.0,0.5,100.0],"type":"bar"}],                        {"template":{"data":{"histogram2dcontour":[{"type":"histogram2dcontour","colorbar":{"outlinewidth":0,"ticks":""},"colorscale":[[0.0,"#0d0887"],[0.1111111111111111,"#46039f"],[0.2222222222222222,"#7201a8"],[0.3333333333333333,"#9c179e"],[0.4444444444444444,"#bd3786"],[0.5555555555555556,"#d8576b"],[0.6666666666666666,"#ed7953"],[0.7777777777777778,"#fb9f...</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বাঘ গুনতি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২০২৪ সালের জরিপ অনুযায়ী সুন্দরবনে রয়েল বেঙ্গল টাইগারের সংখ্যা প্রায় ১১৪। এটা বাংলাদেশ অংশের হিসাব। ভারতের অংশে আরো প্রায় ১০০। মোট মিলিয়ে দুই শতাধিক।</a:t>
            </a:r>
          </a:p>
          <a:p>
            <a:pPr>
              <a:spcAft>
                <a:spcPts val="600"/>
              </a:spcAft>
            </a:pPr>
            <a:r>
              <a:rPr sz="1400">
                <a:solidFill>
                  <a:srgbClr val="1F2937"/>
                </a:solidFill>
              </a:rPr>
              <a:t>window.PLOTLYENV=window.PLOTLYENV || {};                                if (document.getElementById("02bb34d3-9a4e-4255-8252-ec93b7bae662")) {                    Plotly.newPlot(                        "02bb34d3-9a4e-4255-8252-ec93b7bae662",                        [{"line":{"color":"#d4a017","width":3},"marker":{"size":10,"symbol":"diamond"},"mode":"lines+markers","name":"বাঘের সংখ্যা","x":[2004,2007,2010,2015,2018,2024],"y":[440,200,150,106,114,114],"type":"scatter"}],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ঢাল যখন ভাঙে</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২০০৭ সাল। ঘূর্ণিঝড় সিডর। বাংলাদেশের ইতিহাসের অন্যতম ভয়াবহ ঘূর্ণিঝড়। বাতাসের গতি ছিল ঘণ্টায় ২৬০ কিলোমিটার। জলোচ্ছ্বাসের উচ্চতা ছিল ৫-৬ মিটার। ৩,৪০৬ মানুষ মারা গিয়েছিল (সরকারি হিসাব)।</a:t>
            </a:r>
          </a:p>
          <a:p>
            <a:pPr>
              <a:spcAft>
                <a:spcPts val="600"/>
              </a:spcAft>
            </a:pPr>
            <a:r>
              <a:rPr sz="1400">
                <a:solidFill>
                  <a:srgbClr val="1F2937"/>
                </a:solidFill>
              </a:rPr>
              <a:t>কিন্তু একটা প্রশ্ন: সুন্দরবন না থাকলে মৃতের সংখ্যা কত হতো?</a:t>
            </a:r>
          </a:p>
          <a:p>
            <a:pPr>
              <a:spcAft>
                <a:spcPts val="600"/>
              </a:spcAft>
            </a:pPr>
            <a:r>
              <a:rPr sz="1400">
                <a:solidFill>
                  <a:srgbClr val="1F2937"/>
                </a:solidFill>
              </a:rPr>
              <a:t>window.PLOTLYENV=window.PLOTLYENV || {};                                if (document.getElementById("c9dc91b5-eac0-4b71-a068-8d44d26e6513")) {                    Plotly.newPlot(                        "c9dc91b5-eac0-4b71-a068-8d44d26e6513",                        [{"marker":{"color":"#27ae60"},"name":"সুন্দরবন ঢাল সহ (বাস্তব ক্ষয়ক্ষতি)","text":["$1.7B","$0.3B","$0.1B","$0.08B","$1.1B","$0.4B"],"textposition":"outside","x":["সিডর\n(২০০৭)","আইলা\n(২০০৯)","মহাসেন\n(২০১৩)","ফণী\n(২০১৯)","আম্পান\n(২০২০)","রিমাল\n(২০২৪)"],"y":[1.7,0.3,0.1,0.08,1.1,0.4],"type":"bar"},{"marker":{"color":"#c0392b"},"name":"সুন্দরবন ছাড়া (অনুমিত ক্ষয়ক্ষতি)","text":["$4.5B","$0.9B","$0.35B","$0.25B","$3.2B","$1.2B"],"textposition":"outside","x":["সিডর\n(২০০৭)","আইলা\n(২০০৯)","মহাসেন\n(২০১৩)","ফণী\n(২০১৯)","আম্পান\n(২০২০)","রিমাল\n(২০২৪)"],"y":[4.5,0.9,0.35,0.25,3.2,1.2],"type":"bar"}],                        {"template":{"data":{"histogram2dcontour":[{"type":"histogram2dcontour","colorbar":{"outlinewidth":0,"ticks":""},"colorscale":[[0.0,"#0d0887"],[0.1111111111111111,"#46039f"],[0.2222222222222222,"#7201a8"],[0.3333333333333333,"#9c179e"],[0.4444444444444444,"#bd3786"],[0.5555555555555556,"#d8576b"],[...</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কাউন্টডাউন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সুন্দরবন কি টিকবে?</a:t>
            </a:r>
          </a:p>
          <a:p>
            <a:pPr>
              <a:spcAft>
                <a:spcPts val="600"/>
              </a:spcAft>
            </a:pPr>
            <a:r>
              <a:rPr sz="1400">
                <a:solidFill>
                  <a:srgbClr val="1F2937"/>
                </a:solidFill>
              </a:rPr>
              <a:t>সরাসরি উত্তর: হ্যাঁ, টিকবে। কিন্তু কোন সুন্দরবন? সেটাই প্রশ্ন।</a:t>
            </a:r>
          </a:p>
          <a:p>
            <a:pPr>
              <a:spcAft>
                <a:spcPts val="600"/>
              </a:spcAft>
            </a:pPr>
            <a:r>
              <a:rPr sz="1400">
                <a:solidFill>
                  <a:srgbClr val="1F2937"/>
                </a:solidFill>
              </a:rPr>
              <a:t>যদি বর্তমান হারে লবণাক্ততা বাড়তে থাকে, সুন্দরী গাছ কমতে থাকে, ম্যানগ্রোভ আচ্ছাদন হারাতে থাকে, তাহলে ২০৫০ সালের মধ্যে সুন্দরবন একটি "degraded mangrove"তে পরিণত হবে। গাছ থাকবে, কিন্তু ঘনত্ব কম। প্রজাতি থাকবে, কিন্তু বৈচিত্র্য কম। ঘূর্ণিঝড় ঠেকানোর ক্ষমতা থাকবে, কিন্তু অনেক কম।</a:t>
            </a:r>
          </a:p>
          <a:p>
            <a:pPr>
              <a:spcAft>
                <a:spcPts val="600"/>
              </a:spcAft>
            </a:pPr>
            <a:r>
              <a:rPr sz="1400">
                <a:solidFill>
                  <a:srgbClr val="1F2937"/>
                </a:solidFill>
              </a:rPr>
              <a:t>আর বাঘ? ১১৪ বাঘ নিয়ে আর ২৫-৩০ বছর চালানো যাবে না, যদি না বাসস্থান সুরক্ষিত হয়।</a:t>
            </a:r>
          </a:p>
          <a:p>
            <a:pPr>
              <a:spcAft>
                <a:spcPts val="600"/>
              </a:spcAft>
            </a:pPr>
            <a:r>
              <a:rPr sz="1400">
                <a:solidFill>
                  <a:srgbClr val="1F2937"/>
                </a:solidFill>
              </a:rPr>
              <a:t>পৃথিবীর অন্যান্য দেশ তাদের ম্যানগ্রোভ রক্ষায় কী করছে?</a:t>
            </a:r>
          </a:p>
          <a:p>
            <a:pPr>
              <a:spcAft>
                <a:spcPts val="600"/>
              </a:spcAft>
            </a:pPr>
            <a:r>
              <a:rPr sz="1400">
                <a:solidFill>
                  <a:srgbClr val="1F2937"/>
                </a:solidFill>
              </a:rPr>
              <a:t>window.PLOTLYENV=window.PLOTLYENV || {};                                if (document.getElementById("91f078ed-b7fc-4095-8bab-c7c35c4c4b07")) {                    Plotly.newPlot(                        "91f078ed-b7fc-4095-8bab-c7c35c4c4b07",                        [{"marker":{"color":["#c0392b","#c0392b","#c0392b","#c0392b","#c0392b","#27ae60","#27ae60"]},"text":["-18.5%","-12.3%","-10.8%","-8.5%","-4.2%","+3.5%","+6.8%"],"textposition":"outside","x":["ইন্দোনেশিয়া","মায়ানমার","মালয়েশিয়া","বাংলাদেশ","ভারত","থাইল্যান্ড","ভিয়েতনাম"],"y":[-18.5,-12.3,-10.8,-8.5,-4.2,3.5,6.8],"type":"bar"}],                        {"template":{"data":{"histogram2dcontour":[{"type":"histogram2dcontour","colorbar":{"outlinewidth":0,"ticks":""},"colorscale":[[0.0,"#0d0887"],[0.1111111111111111,"#46039f"],[0.2222222222222222,"#7201a8"],[0.3333333333333333,"#9c179e"],[0.4444444444444444,"#bd3786"],[0.5555555555555556,"#d8576b"],[0.6666666666666666,"#ed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