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হাজারীবাগ থেকে সাভার: চামড়া শিল্পের বিষ</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হাজারীবাগের গলিতে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মোহাম্মদ আলম। বয়স ৪৫। হাজারীবাগের ট্যানারিতে কাজ শুরু করেছিলেন ১৪ বছর বয়সে, ১৯৯৫ সালে। তিন দশক ধরে খালি হাতে চামড়া ভেজাতেন ক্রোমিয়াম সালফেটের দ্রবণে। হাতের চামড়া পুড়ে গেছে, নখ ক্ষয়ে গেছে, শ্বাসকষ্ট লেগেই আছে। ডাক্তার বলেছেন ফুসফুসে সমস্যা, কিডনিতে সমস্যা। চিকিৎসার টাকা নেই।</a:t>
            </a:r>
          </a:p>
          <a:p>
            <a:pPr>
              <a:spcAft>
                <a:spcPts val="600"/>
              </a:spcAft>
            </a:pPr>
            <a:r>
              <a:rPr sz="1400">
                <a:solidFill>
                  <a:srgbClr val="1F2937"/>
                </a:solidFill>
              </a:rPr>
              <a:t>"আমরা চামড়ার কারখানায় কাজ করি, আমাদের নিজের চামড়া পচে যায়।" আলমের এই কথাটা শুনলে হাসি পায়। কিন্তু এটা হাসির বিষয় 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বিলিয়ন ডলারের চামড়া</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চামড়া শিল্প ছোট না। মোট রপ্তানি আয়ে গার্মেন্টসের পর এটি দ্বিতীয় সারির খাত। কাঁচা চামড়া, প্রক্রিয়াজাত চামড়া, জুতা, ব্যাগ, বেল্ট মিলিয়ে এই খাত থেকে বছরে ১ বিলিয়ন ডলারের বেশি আয় হয়। এক সময় এই খাতের লক্ষ্য ছিল ৫ বিলিয়ন ডলার রপ্তানি।</a:t>
            </a:r>
          </a:p>
          <a:p>
            <a:pPr>
              <a:spcAft>
                <a:spcPts val="600"/>
              </a:spcAft>
            </a:pPr>
            <a:r>
              <a:rPr sz="1400">
                <a:solidFill>
                  <a:srgbClr val="1F2937"/>
                </a:solidFill>
              </a:rPr>
              <a:t>window.PLOTLYENV=window.PLOTLYENV || {};                                if (document.getElementById("ea15efe3-3698-4aeb-875a-880ead61b503")) {                    Plotly.newPlot(                        "ea15efe3-3698-4aeb-875a-880ead61b503",                        [{"fill":"tozeroy","fillcolor":"rgba(26,82,118,0.1)","line":{"color":"#1a5276","width":3},"mode":"lines+markers","name":"চামড়া রপ্তানি (মিলিয়ন $)","x":[2005,2006,2007,2008,2009,2010,2011,2012,2013,2014,2015,2016,2017,2018,2019,2020,2021,2022,2023,2024,2025],"y":[350,385,420,450,470,495,530,580,650,730,790,850,920,1005,1020,880,750,810,870,950,1030],"type":"scatter"}],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সরানোর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২০১৭ সালের এপ্রিল। সুপ্রিম কোর্টের নির্দেশে হাজারীবাগের ট্যানারি বন্ধের চূড়ান্ত সময়সীমা শেষ হলো। সরকারি ঘোষণা অনুযায়ী, সাভারের হেমায়েতপুরে ২০০ একর জায়গায় তৈরি হয়েছে আধুনিক চামড়া শিল্পনগরী। সেখানে আছে কেন্দ্রীয় বর্জ্য পরিশোধন কেন্দ্র (CETP), যেটা প্রতিদিন ২৫,০০০ ঘনমিটার বর্জ্য পরিশোধন করতে পারবে। পরিকল্পনা চমৎকার ছিল। বাস্তবায়ন? বিপর্যয়।</a:t>
            </a:r>
          </a:p>
          <a:p>
            <a:pPr>
              <a:spcAft>
                <a:spcPts val="600"/>
              </a:spcAft>
            </a:pPr>
            <a:r>
              <a:rPr sz="1400">
                <a:solidFill>
                  <a:srgbClr val="1F2937"/>
                </a:solidFill>
              </a:rPr>
              <a:t>window.PLOTLYENV=window.PLOTLYENV || {};                                if (document.getElementById("ff7a5315-826a-4b3b-b72c-bd6c803c20bb")) {                    Plotly.newPlot(                        "ff7a5315-826a-4b3b-b72c-bd6c803c20bb",                        [{"line":{"color":"#1a5276","width":3},"marker":{"color":"#1a5276","size":12},"mode":"lines+markers+text","text":["১৯৯৩\nসিদ্ধান্ত","২০০১\nহাইকোর্ট\nআদেশ","২০০৩\nজমি\nঅধিগ্রহণ","২০০৯\nনির্মাণ\nশুরু","২০১৭\nস্থানান্তর\nশুরু","২০১৯\nCETP\nআংশিক চালু","২০২৫\nCETP\nএখনও অসম্পূর্ণ"],"textfont":{"size":9},"textposition":"top center","x":[1993,2001,2003,2009,2017,2019,2025],"y":[5,10,15,30,70,80,85],"type":"scatter"}],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ক্রোমিয়ামের ছায়া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ট্যানারি শিল্পের সবচেয়ে বিষাক্ত রাসায়নিক হলো ক্রোমিয়াম। চামড়া ট্যানিংয়ের জন্য ক্রোমিয়াম সালফেট অপরিহার্য। সমস্যা হলো, ক্রোমিয়াম-III (যেটা ট্যানিংয়ে ব্যবহার হয়) পরিবেশে জমে ক্রোমিয়াম-VI-তে রূপান্তরিত হতে পারে, যেটা WHO-র তালিকায় Group 1 carcinogen, অর্থাৎ নিশ্চিত ক্যান্সার সৃষ্টিকারী।</a:t>
            </a:r>
          </a:p>
          <a:p>
            <a:pPr>
              <a:spcAft>
                <a:spcPts val="600"/>
              </a:spcAft>
            </a:pPr>
            <a:r>
              <a:rPr sz="1400">
                <a:solidFill>
                  <a:srgbClr val="1F2937"/>
                </a:solidFill>
              </a:rPr>
              <a:t>window.PLOTLYENV=window.PLOTLYENV || {};                                if (document.getElementById("9ad55b66-8022-4cd9-a55c-81d13d3465a4")) {                    Plotly.newPlot(                        "9ad55b66-8022-4cd9-a55c-81d13d3465a4",                        [{"line":{"color":"#c0392b","width":3},"mode":"lines+markers","name":"হাজারীবাগ (মাটি)","x":["২০১০","২০১৩","২০১৫","২০১৭","২০১৯","২০২১","২০২৩","২০২৫"],"y":[1250,1400,1500,1450,1380,1320,1280,1250],"type":"scatter"},{"line":{"color":"#8e44ad","width":3},"mode":"lines+markers","name":"সাভার (মাটি)","x":["২০১০","২০১৩","২০১৫","২০১৭","২০১৯","২০২১","২০২৩","২০২৫"],"y":[15,20,25,80,250,420,580,710],"type":"scatter"}],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শ্রমিকের শরীর, শিল্পের মুনাফা</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চামড়া শিল্পে সরাসরি কর্মরত প্রায় ৭৫,০০০ থেকে ১,০০,০০০ শ্রমিক। পরোক্ষভাবে আরো কয়েক লাখ মানুষ এই খাতের সাথে জড়িত। এদের বেশিরভাগই অদক্ষ, স্বল্পশিক্ষিত, দরিদ্র পরিবার থেকে আসা।</a:t>
            </a:r>
          </a:p>
          <a:p>
            <a:pPr>
              <a:spcAft>
                <a:spcPts val="600"/>
              </a:spcAft>
            </a:pPr>
            <a:r>
              <a:rPr sz="1400">
                <a:solidFill>
                  <a:srgbClr val="1F2937"/>
                </a:solidFill>
              </a:rPr>
              <a:t>window.PLOTLYENV=window.PLOTLYENV || {};                                if (document.getElementById("c45c6757-eba8-41e1-b982-e3ffe3cb1497")) {                    Plotly.newPlot(                        "c45c6757-eba8-41e1-b982-e3ffe3cb1497",                        [{"fill":"tozeroy","fillcolor":"rgba(26,82,118,0.1)","line":{"color":"#1a5276","width":3},"mode":"lines+markers","name":"শ্রমিক সংখ্যা (হাজার)","x":[2005,2006,2007,2008,2009,2010,2011,2012,2013,2014,2015,2016,2017,2018,2019,2020,2021,2022,2023,2024,2025],"y":[60,62,65,68,72,75,80,85,90,95,100,105,108,82,68,55,60,65,70,73,75],"type":"scatter"}],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কমপ্লায়েন্সের গল্প ও বাস্তবতা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চামড়া শিল্পে পরিবেশগত ও সামাজিক মান মেনে চলার (compliance) একটা আন্তর্জাতিক কাঠামো আছে। Leather Working Group (LWG) সার্টিফিকেশন, REACH রেগুলেশন, ZDHC (Zero Discharge of Hazardous Chemicals) মান। ইউরোপীয় ও আমেরিকান ক্রেতারা ক্রমশ এসব মান বাধ্যতামূলক করছে।</a:t>
            </a:r>
          </a:p>
          <a:p>
            <a:pPr>
              <a:spcAft>
                <a:spcPts val="600"/>
              </a:spcAft>
            </a:pPr>
            <a:r>
              <a:rPr sz="1400">
                <a:solidFill>
                  <a:srgbClr val="1F2937"/>
                </a:solidFill>
              </a:rPr>
              <a:t>window.PLOTLYENV=window.PLOTLYENV || {};                                if (document.getElementById("9ab792ba-df1b-4766-b855-03d0b1b39f86")) {                    Plotly.newPlot(                        "9ab792ba-df1b-4766-b855-03d0b1b39f86",                        [{"line":{"color":"#c0392b","width":3},"mode":"lines+markers","name":"বাংলাদেশ","x":[2015,2016,2017,2018,2019,2020,2021,2022,2023,2024,2025],"y":[3,4,5,6,7,8,9,10,11,12,14],"type":"scatter"},{"line":{"color":"#e67e22","width":2},"mode":"lines+markers","name":"ভারত","x":[2015,2016,2017,2018,2019,2020,2021,2022,2023,2024,2025],"y":[15,18,22,25,28,30,33,36,40,44,48],"type":"scatter"},{"line":{"color":"#27ae60","width":2},"mode":"lines+markers","name":"ভিয়েতনাম","x":[2015,2016,2017,2018,2019,2020,2021,2022,2023,2024,2025],"y":[20,25,30,35,40,45,50,55,60,65,70],"type":"scatter"}],                        {"template":{"data":{"histogram2dcontour":[{"type":"histogram2dcontour","colorbar":{"outlinewidth":0,"ticks":""},"colorscale":[[0.0,"#0d0887"],[0.1111111111111111,"#46039f"],[0.2222222222222222,"#7201a8"],[0.3333333333333333,"#9c179e"],[0.4444444444444444,"#bd3786"],[0.5555555555555556,"#d8576b"],[0.6666666666666...</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