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আপনার ট্যাক্সের টাকা কোথায় যাচ্ছে?</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শামিমের হিসাব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শামিম মিয়া ঢাকার মিরপুরে একটা মুদি দোকান চালায়। ছোট দোকান, দুই শাটারের। সকাল সাতটা থেকে রাত এগারোটা পর্যন্ত বসে। মাসে আয়? খরচ বাদ দিয়ে ত্রিশ-পঁয়ত্রিশ হাজার টাকা। এই টাকায় চারজনের সংসার চলে। স্ত্রী, দুই সন্তান, আর বৃদ্ধ মা।</a:t>
            </a:r>
          </a:p>
          <a:p>
            <a:pPr>
              <a:spcAft>
                <a:spcPts val="600"/>
              </a:spcAft>
            </a:pPr>
            <a:r>
              <a:rPr sz="1400">
                <a:solidFill>
                  <a:srgbClr val="1F2937"/>
                </a:solidFill>
              </a:rPr>
              <a:t>শামিম প্রতিদিন কর দেয়। জানেও না কত দেয়। চাল কিনলে ভ্যাট দেয়। তেল কিনলে ভ্যাট দেয়। সাবান, বিস্কুট, মোবাইল রিচার্জ, বিদ্যুৎ বিল, সব জায়গায় ভ্যাট ঢুকে আছে। দোকানের জন্য পণ্য কিনলে পাইকারি দামের ওপর ভ্যাট আছে। ট্রেড লাইসেন্স নবায়নে ফি দেয়। মাসে হিসাব করলে শামিমের আয়ের ৮-১০% সরকারকে যায়, বিভিন্ন কর আর ফি হিসেবে।</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লজ্জার সংখ্যা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কর-জিডিপি অনুপাত মাত্র ৮%।</a:t>
            </a:r>
          </a:p>
          <a:p>
            <a:pPr>
              <a:spcAft>
                <a:spcPts val="600"/>
              </a:spcAft>
            </a:pPr>
            <a:r>
              <a:rPr sz="1400">
                <a:solidFill>
                  <a:srgbClr val="1F2937"/>
                </a:solidFill>
              </a:rPr>
              <a:t>এই সংখ্যাটা কতটা খারাপ, সেটা বুঝতে একটু প্রসঙ্গ দরকার। কর-জিডিপি অনুপাত মানে দেশের মোট অর্থনীতির কত শতাংশ সরকার কর হিসেবে সংগ্রহ করতে পারে। এটা সরকারের সক্ষমতার মাপকাঠি। স্কুল, হাসপাতাল, রাস্তা, পুলিশ, আদালত, সব কিছুর জন্য টাকা লাগে, আর সেই টাকা আসে কর থেকে।</a:t>
            </a:r>
          </a:p>
          <a:p>
            <a:pPr>
              <a:spcAft>
                <a:spcPts val="600"/>
              </a:spcAft>
            </a:pPr>
            <a:r>
              <a:rPr sz="1400">
                <a:solidFill>
                  <a:srgbClr val="1F2937"/>
                </a:solidFill>
              </a:rPr>
              <a:t>window.PLOTLYENV=window.PLOTLYENV || {};                                if (document.getElementById("235705b5-1be3-4b56-ad10-65974292c48d")) {                    Plotly.newPlot(                        "235705b5-1be3-4b56-ad10-65974292c48d",                        [{"fill":"tozeroy","fillcolor":"rgba(26,82,118,0.1)","line":{"color":"#1a5276","width":3},"mode":"lines+markers","name":"বাংলাদেশ কর\u002fজিডিপি","x":[2010,2011,2012,2013,2014,2015,2016,2017,2018,2019,2020,2021,2022,2023,2024,2025],"y":[8.5,8.8,9.0,8.8,8.6,8.2,8.0,7.9,7.8,7.5,7.4,7.6,7.8,7.9,8.0,8.2],"type":"scatter"}],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ঋণের খাদ</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সরকারের আয় জিডিপির ১০%। খরচ ১৬-১৭%। এই ৬-৭% গ্যাপ প্রতি বছর ঋণ করে পূরণ করতে হয়।</a:t>
            </a:r>
          </a:p>
          <a:p>
            <a:pPr>
              <a:spcAft>
                <a:spcPts val="600"/>
              </a:spcAft>
            </a:pPr>
            <a:r>
              <a:rPr sz="1400">
                <a:solidFill>
                  <a:srgbClr val="1F2937"/>
                </a:solidFill>
              </a:rPr>
              <a:t>window.PLOTLYENV=window.PLOTLYENV || {};                                if (document.getElementById("c86b5c58-678e-429a-bec8-6e0f1db65c51")) {                    Plotly.newPlot(                        "c86b5c58-678e-429a-bec8-6e0f1db65c51",                        [{"line":{"color":"#27ae60","width":3},"mode":"lines+markers","name":"সরকারি রাজস্ব","x":[2010,2011,2012,2013,2014,2015,2016,2017,2018,2019,2020,2021,2022,2023,2024,2025],"y":[10.1,10.5,10.8,10.6,10.3,9.9,9.6,9.5,9.4,9.0,9.2,9.5,9.8,9.6,9.8,10.0],"type":"scatter"},{"line":{"color":"#c0392b","width":3},"mode":"lines+markers","name":"সরকারি ব্যয়","x":[2010,2011,2012,2013,2014,2015,2016,2017,2018,2019,2020,2021,2022,2023,2024,2025],"y":[13.2,13.8,14.5,14.9,14.2,14.5,13.8,14.0,15.1,15.8,16.2,15.5,15.0,15.8,16.0,16.5],"type":"scatter"},{"fill":"toself","fillcolor":"rgba(192,57,43,0.1)","hoverinfo":"skip","line":{"width":0},"showlegend":false,"x":[2010,2011,2012,2013,2014,2015,2016,2017,2018,2019,2020,2021,2022,2023,2024,2025,2025,2024,2023,2022,2021,2020,2019,2018,2017,2016,2015,2014,2013,2012,2011,2010],"y":[13.2,13.8,14.5,14.9,14.2,14.5,13.8,14.0,15.1,15.8,16.2,15.5,15.0,15.8,16.0,16.5,10.0,9.8,9.6,9.8,9.5,9.2,9.0,9.4,9.5,9.6,9.9,10.3,10.6,10.8,10.5,10.1],"type":"scatter"}],                        {"template":{"data":{"histogram2dcontour":[{"type":"histogram2dcontour","colorbar":{"...</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ভর্তুকির ফাঁদ</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প্রতি বছর বাজেটের একটা বিশাল অংশ খরচ করে ভর্তুকিতে। জ্বালানি ভর্তুকি, কৃষি ভর্তুকি, বিদ্যুৎ ভর্তুকি। শুনতে ভালো লাগে। "সরকার গরিব মানুষের জন্য তেলের দাম কম রাখছে।" কিন্তু বাস্তবতা আলাদা।</a:t>
            </a:r>
          </a:p>
          <a:p>
            <a:pPr>
              <a:spcAft>
                <a:spcPts val="600"/>
              </a:spcAft>
            </a:pPr>
            <a:r>
              <a:rPr sz="1400">
                <a:solidFill>
                  <a:srgbClr val="1F2937"/>
                </a:solidFill>
              </a:rPr>
              <a:t>window.PLOTLYENV=window.PLOTLYENV || {};                                if (document.getElementById("16029b79-c84c-49e2-b7ac-02b797dfa5ca")) {                    Plotly.newPlot(                        "16029b79-c84c-49e2-b7ac-02b797dfa5ca",                        [{"fill":"tozeroy","fillcolor":"rgba(231,76,60,0.15)","line":{"color":"#e74c3c","width":2},"mode":"lines","name":"জ্বালানি ভর্তুকি","stackgroup":"one","x":[2015,2016,2017,2018,2019,2020,2021,2022,2023,2024,2025],"y":[4.8,4.2,3.5,4.0,5.2,6.8,5.5,7.2,8.5,6.8,5.5],"type":"scatter"},{"fill":"tonexty","fillcolor":"rgba(243,156,18,0.15)","line":{"color":"#f39c12","width":2},"mode":"lines","name":"কৃষি ভর্তুকি","stackgroup":"one","x":[2015,2016,2017,2018,2019,2020,2021,2022,2023,2024,2025],"y":[2.8,2.5,2.6,2.8,3.0,2.5,2.8,3.2,3.5,3.0,2.8],"type":"scatter"}],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যদি আমরা চাইতাম</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ধরুন, বাংলাদেশ তার কর-জিডিপি অনুপাত ৮% থেকে ১২% এ নিয়ে যেতে পারলো। এটা কি অসম্ভব? না। ভিয়েতনাম ১৮%, ভারত ১৭%। ১২% মানে এখনো আঞ্চলিক গড়ের নিচে। এটা একটা বাস্তবসম্মত, মাঝামাঝি লক্ষ্য।</a:t>
            </a:r>
          </a:p>
          <a:p>
            <a:pPr>
              <a:spcAft>
                <a:spcPts val="600"/>
              </a:spcAft>
            </a:pPr>
            <a:r>
              <a:rPr sz="1400">
                <a:solidFill>
                  <a:srgbClr val="1F2937"/>
                </a:solidFill>
              </a:rPr>
              <a:t>৪ শতাংশ পয়েন্ট বাড়ালে কী হয়? বাংলাদেশের জিডিপি প্রায় ৪৬০ বিলিয়ন ডলার। ৪% মানে অতিরিক্ত প্রায় ১৮ বিলিয়ন ডলার। বাংলাদেশি টাকায়? প্রায় ২ লাখ কোটি টাকা। প্রতি বছর।</a:t>
            </a:r>
          </a:p>
          <a:p>
            <a:pPr>
              <a:spcAft>
                <a:spcPts val="600"/>
              </a:spcAft>
            </a:pPr>
            <a:r>
              <a:rPr sz="1400">
                <a:solidFill>
                  <a:srgbClr val="1F2937"/>
                </a:solidFill>
              </a:rPr>
              <a:t>window.PLOTLYENV=window.PLOTLYENV || {};                                if (document.getElementById("1d638bf1-6e58-4632-b184-98d0149fa4d3")) {                    Plotly.newPlot(                        "1d638bf1-6e58-4632-b184-98d0149fa4d3",                        [{"marker":{"color":["#1a5276","#27ae60","#27ae60","#2980b9","#e67e22","#27ae60"]},"text":["405 হাজার\nকোটি ৳","202 হাজার\nকোটি ৳","45 হাজার\nকোটি ৳","55 হাজার\nকোটি ৳","35 হাজার\nকোটি ৳","25 হাজার\nকোটি ৳"],"textposition":"outside","x":["বর্তমান\nকর রাজস্ব\n(৮% GDP)","অতিরিক্ত রাজস্ব\nযদি ১২% হয়","যা করা যেত:\nসার্বজনীন\nস্বাস্থ্যসেবা","যা করা যেত:\nশিক্ষা বাজেট\nদ্বিগুণ","যা করা যেত:\n১০,০০০ কিমি\nনতুন রাস্তা","যা করা যেত:\n৫০ হাসপাতাল\nনির্মাণ"],"y":[405,202,45,55,35,25],"type":"bar"}],                        {"template":{"data":{"histogram2dcontour":[{"type":"histogram2dcontour","colorbar":{"outlinewidth":0,"ticks":""},"colorscale":[[0.0,"#0d0887"],[0.1111111111111111,"#46039f"],[0.2222222222222222,"#7201a8"],[0.3333333333333333,"#9c179e"],[0.4444444444444444,"#bd3786"],[0.5555555555555556,"#d8576b"],[0.6666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