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চা বাগানের শ্রমিক: ২০২৬ সালেও দাসত্ব?</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এক কাপ চায়ের পেছনে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সকাল পাঁচটা। শ্রীমঙ্গলের কুয়াশায় ভেজা একটা চা বাগান। কমলা (৩৮) পিঠে বাঁশের ঝুড়ি বেঁধে হাঁটতে শুরু করেছে। আজ তাকে ২৩ কেজি কাঁচা পাতা তুলতে হবে। এর কম হলে মজুরি কাটা যাবে। বেশি হলে? কিলোপ্রতি অতিরিক্ত দুই টাকা পাবে।</a:t>
            </a:r>
          </a:p>
          <a:p>
            <a:pPr>
              <a:spcAft>
                <a:spcPts val="600"/>
              </a:spcAft>
            </a:pPr>
            <a:r>
              <a:rPr sz="1400">
                <a:solidFill>
                  <a:srgbClr val="1F2937"/>
                </a:solidFill>
              </a:rPr>
              <a:t>কমলার দৈনিক মজুরি ১৭০ টাকা। মাসে ২৬ দিন কাজ করলে পায় ৪,৪২০ টাকা। এই টাকায় তার পরিবারের চারজনকে খাওয়াতে হয়। বাগানের যে "লাইন হাউস"-এ থাকে, সেটা ব্রিটিশ আমলে তৈরি। দুই পরিবার একটা ঘরে, মাঝখানে পাতলা দেয়াল। টয়লেট কমন, পানি পাম্প থেকে আনতে হয়।</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বাংলাদেশের সবচেয়ে সস্তা শ্রম</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চা শ্রমিকের মজুরি কি সত্যিই বাংলাদেশের সবচেয়ে কম? তুলনা করে দেখুন:</a:t>
            </a:r>
          </a:p>
          <a:p>
            <a:pPr>
              <a:spcAft>
                <a:spcPts val="600"/>
              </a:spcAft>
            </a:pPr>
            <a:r>
              <a:rPr sz="1400">
                <a:solidFill>
                  <a:srgbClr val="1F2937"/>
                </a:solidFill>
              </a:rPr>
              <a:t>window.PLOTLYENV=window.PLOTLYENV || {};                                if (document.getElementById("b0fa67dc-998e-43fe-90ed-f935c2e5af55")) {                    Plotly.newPlot(                        "b0fa67dc-998e-43fe-90ed-f935c2e5af55",                        [{"marker":{"color":["#c62828","#827717","#1565c0","#e65100"]},"orientation":"h","text":["170 টাকা","450 টাকা","480 টাকা","700 টাকা"],"textposition":"outside","x":[170,450,480,700],"y":["চা শ্রমিক","কৃষি শ্রমিক","গার্মেন্টস শ্রমিক","নির্মাণ শ্রমিক"],"type":"bar"}],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fb9f3a"],[0.888888...</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চায়ের অর্থনীতি, শ্রমিকের দারিদ্র্য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বিশ্বের নবম বৃহত্তম চা উৎপাদক। প্রতি বছর প্রায় ১০০ মিলিয়ন কেজি চা উৎপাদন হয়।</a:t>
            </a:r>
          </a:p>
          <a:p>
            <a:pPr>
              <a:spcAft>
                <a:spcPts val="600"/>
              </a:spcAft>
            </a:pPr>
            <a:r>
              <a:rPr sz="1400">
                <a:solidFill>
                  <a:srgbClr val="1F2937"/>
                </a:solidFill>
              </a:rPr>
              <a:t>window.PLOTLYENV=window.PLOTLYENV || {};                                if (document.getElementById("b4f547f2-02df-447e-97e6-568675132253")) {                    Plotly.newPlot(                        "b4f547f2-02df-447e-97e6-568675132253",                        [{"marker":{"color":"#2e7d32"},"text":["57","53","56","59","58","60","53","58","59","60","60","59","63","66","64","67","85","79","82","96","86","87","93","98","100","102"],"textfont":{"size":9},"textposition":"outside","x":[2000,2001,2002,2003,2004,2005,2006,2007,2008,2009,2010,2011,2012,2013,2014,2015,2016,2017,2018,2019,2020,2021,2022,2023,2024,2025],"y":[57,53,56,59,58,60,53,58,59,60,60,59,63,66,64,67,85,79,82,96,86,87,93,98,100,102],"type":"bar"},{"line":{"color":"#1b5e20","dash":"dot","width":2},"mode":"lines","name":"প্রবণতা","showlegend":false,"x":[2000,2001,2002,2003,2004,2005,2006,2007,2008,2009,2010,2011,2012,2013,2014,2015,2016,2017,2018,2019,2020,2021,2022,2023,2024,2025],"y":[57,53,56,59,58,60,53,58,59,60,60,59,63,66,64,67,85,79,82,96,86,87,93,98,100,102],"type":"scatter"}],                        {"template":{"data":{"histogram2dcontour":[{"type":"histogram2dcontour","colorbar":{"outlinewidth":0,"ticks":""},"colorscale":[[0.0,"#0d0887"],[0.1111111111111111,"#46039f"],[0.2222222222222222,"#7201a8"],[0.3333333333333333,"#9c179e"],[0.4444444444444444,"#bd3786"],[...</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মুদ্রাস্ফীতি খায়, মজুরি বাড়ে 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নামমাত্র মজুরি বৃদ্ধি দেখে প্রতারিত হওয়া সহজ। "১৭০ টাকা তো ২০০০ সালের ২৮ টাকার চেয়ে অনেক বেশি!" কিন্তু প্রকৃত (real) মজুরি হিসাব করলে ছবিটা সম্পূর্ণ বদলে যায়।</a:t>
            </a:r>
          </a:p>
          <a:p>
            <a:pPr>
              <a:spcAft>
                <a:spcPts val="600"/>
              </a:spcAft>
            </a:pPr>
            <a:r>
              <a:rPr sz="1400">
                <a:solidFill>
                  <a:srgbClr val="1F2937"/>
                </a:solidFill>
              </a:rPr>
              <a:t>window.PLOTLYENV=window.PLOTLYENV || {};                                if (document.getElementById("170fe6df-aae1-46b5-9c58-c38f99e2a710")) {                    Plotly.newPlot(                        "170fe6df-aae1-46b5-9c58-c38f99e2a710",                        [{"line":{"color":"#1565c0","width":3},"marker":{"size":7},"mode":"lines+markers","name":"নামমাত্র মজুরি (BDT)","x":[2000,2003,2006,2009,2012,2015,2018,2021,2024,2025],"y":[28,30,35,45,55,69,102,120,170,170],"type":"scatter"},{"line":{"color":"#c62828","dash":"dash","width":3},"marker":{"size":7},"mode":"lines+markers","name":"প্রকৃত মজুরি (২০২৫ মূল্যে)","x":[2000,2003,2006,2009,2012,2015,2018,2021,2024,2025],"y":[148,138,128,132,124,131,159,159,177,170],"type":"scatter"}],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পরবর্তী প্রজন্ম, একই শেকল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দারিদ্র্যের সবচেয়ে নিষ্ঠুর দিক হলো এটা বংশপরম্পরায় চলে। কমলার মেয়ে সুমি (১৪) কি বাগানের বাইরে যেতে পারবে?</a:t>
            </a:r>
          </a:p>
          <a:p>
            <a:pPr>
              <a:spcAft>
                <a:spcPts val="600"/>
              </a:spcAft>
            </a:pPr>
            <a:r>
              <a:rPr sz="1400">
                <a:solidFill>
                  <a:srgbClr val="1F2937"/>
                </a:solidFill>
              </a:rPr>
              <a:t>window.PLOTLYENV=window.PLOTLYENV || {};                                if (document.getElementById("9085b2aa-59bc-4955-a330-2a9432c1518d")) {                    Plotly.newPlot(                        "9085b2aa-59bc-4955-a330-2a9432c1518d",                        [{"marker":{"color":"#1565c0"},"name":"জাতীয় গড়","text":["75%","98%","72%","62%"],"textposition":"outside","x":["সাক্ষরতার হার","প্রাথমিক ভর্তি","মাধ্যমিক ভর্তি","এসএসসি পাস"],"y":[75,98,72,62],"type":"bar"},{"marker":{"color":"#c62828"},"name":"চা বাগান এলাকা","text":["33%","67%","22%","5%"],"textposition":"outside","x":["সাক্ষরতার হার","প্রাথমিক ভর্তি","মাধ্যমিক ভর্তি","এসএসসি পাস"],"y":[33,67,22,5],"type":"bar"}],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 যেতো, কী করা হয়নি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ভারতের আসামে, যেখানকার চা বাগান বাংলাদেশের মতোই, সেখানেও শ্রমিকদের অবস্থা খারাপ। কিন্তু তবুও আসামের চা শ্রমিকের দৈনিক মজুরি ২৩২ ভারতীয় রুপি (বাংলাদেশি মুদ্রায় প্রায় ৩২০ টাকা), বাংলাদেশের প্রায় দ্বিগুণ। শ্রীলঙ্কায় চা শ্রমিকের দৈনিক মজুরি ১,৭০০ শ্রীলঙ্কান রুপি (বাংলাদেশি মুদ্রায় প্রায় ৬৩০ টাকা)। কেনিয়ায় আরো বেশি।</a:t>
            </a:r>
          </a:p>
          <a:p>
            <a:pPr>
              <a:spcAft>
                <a:spcPts val="600"/>
              </a:spcAft>
            </a:pPr>
            <a:r>
              <a:rPr sz="1400">
                <a:solidFill>
                  <a:srgbClr val="1F2937"/>
                </a:solidFill>
              </a:rPr>
              <a:t>বাংলাদেশ কেন পিছিয়ে? কারণ চা শ্রমিকদের জন্য আলাদা ন্যূনতম মজুরি বোর্ড আছে, আর সেই বোর্ডে মালিকপক্ষের প্রভাব অনেক বেশি। জাতীয় ন্যূনতম মজুরি আইন চা শ্রমিকদের জন্য প্রযোজ্য না। তারা একটা আলাদা, পুরনো, ঔপনিবেশিক আইনি কাঠামোর অধীনে। "চা শ্রমিক আইন" (Plantations Labour Act এর বাংলাদেশি সংস্করণ) তাদের অধিকার সীমিত রাখে।</a:t>
            </a:r>
          </a:p>
          <a:p>
            <a:pPr>
              <a:spcAft>
                <a:spcPts val="600"/>
              </a:spcAft>
            </a:pPr>
            <a:r>
              <a:rPr sz="1400">
                <a:solidFill>
                  <a:srgbClr val="1F2937"/>
                </a:solidFill>
              </a:rPr>
              <a:t>কিন্তু বদলানো সম্ভব। কয়েকটা পদক্ষেপ:</a:t>
            </a:r>
          </a:p>
          <a:p>
            <a:pPr>
              <a:spcAft>
                <a:spcPts val="600"/>
              </a:spcAft>
            </a:pPr>
            <a:r>
              <a:rPr sz="1400">
                <a:solidFill>
                  <a:srgbClr val="1F2937"/>
                </a:solidFill>
              </a:rPr>
              <a:t>প্রথমত, চা শ্রমিকদের জাতীয় ন্যূনতম মজুরি আইনের আওতায় আনা। কোনো যুক্তিতেই ন্যায্য না যে একজন চা শ্রমিক গার্মেন্টস শ্রমিকের তিনভাগের একভাগেরও কম পাবে।</a:t>
            </a:r>
          </a:p>
          <a:p>
            <a:pPr>
              <a:spcAft>
                <a:spcPts val="600"/>
              </a:spcAft>
            </a:pPr>
            <a:r>
              <a:rPr sz="1400">
                <a:solidFill>
                  <a:srgbClr val="1F2937"/>
                </a:solidFill>
              </a:rPr>
              <a:t>দ্বিতীয়ত, ভূমি অধিকার। ১৫০ বছর ধরে বাগানে বাস করেও চা শ্রমিকদের জমির মালিকানা নেই। তাদের বাসস্থানের উপর আইনি অধিকার দিতে হবে। জমির মালিকানা মানে মর্যাদা, মানে ব্যাংক ঋণ, মানে বিকল্প আয়ের পথ।</a:t>
            </a:r>
          </a:p>
          <a:p>
            <a:pPr>
              <a:spcAft>
                <a:spcPts val="600"/>
              </a:spcAft>
            </a:pPr>
            <a:r>
              <a:rPr sz="1400">
                <a:solidFill>
                  <a:srgbClr val="1F2937"/>
                </a:solidFill>
              </a:rPr>
              <a:t>তৃতীয়ত, শিক্ষায় বিনিয়োগ। প্রতিটা চা বাগানে সরকারি মানের প্রাথমিক ও মাধ্যমিক স্কুল থাকতে হবে। বৃত্তি দিতে হবে যেন মেধাবী ছেলেমেয়েরা উচ্চশিক্ষায় যেতে পারে। দারিদ্র্যের চক্র ভাঙতে হলে শিক্ষা ছাড়া বিকল্প নেই।</a:t>
            </a:r>
          </a:p>
          <a:p>
            <a:pPr>
              <a:spcAft>
                <a:spcPts val="600"/>
              </a:spcAft>
            </a:pPr>
            <a:r>
              <a:rPr sz="1400">
                <a:solidFill>
                  <a:srgbClr val="1F2937"/>
                </a:solidFill>
              </a:rPr>
              <a:t>চতুর্থত, চা শিল্পের আধুনিকায়ন। উৎপাদনশীলতা বাড়াতে হবে, মান উন্নত করতে হবে। "সিলেট টি" কে একটা আন্তর্জাতিক ব্র্যান্ড বানানো সম্ভব, যেমন শ্রীলঙ্কার "সিলন টি" বা ভারতের "দার্জিলিং টি" বিশ্ববিখ্যাত। তাহলে বেশি দামে চা বিক্রি হবে, আর সেই মুনাফার একটা অংশ শ্রমিকদের ...</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