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শিক্ষকের বেতন কত, পাঠদান কেমন?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একজন শিক্ষকের দিনলিপি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রংপুর জেলার একটা গ্রামে সরকারি প্রাথমিক বিদ্যালয়। নাম ধরা যাক "দক্ষিণপাড়া সরকারি প্রাথমিক বিদ্যালয়।" শিক্ষক আছেন তিনজন। শিক্ষার্থী ১৮০। পাঁচটা ক্লাস। প্রধান শিক্ষক আব্দুল করিম সাহেব, বয়স ৫২। চাকরি করছেন ২৫ বছর। মাসিক বেতন ২২,০০০ টাকা। যেটা শুনতে খারাপ লাগে না, যতক্ষণ না আপনি জানেন যে উপজেলা পর্যায়ের একজন অফিস সহকারীর বেতনও প্রায় একই।</a:t>
            </a:r>
          </a:p>
          <a:p>
            <a:pPr>
              <a:spcAft>
                <a:spcPts val="600"/>
              </a:spcAft>
            </a:pPr>
            <a:r>
              <a:rPr sz="1400">
                <a:solidFill>
                  <a:srgbClr val="1F2937"/>
                </a:solidFill>
              </a:rPr>
              <a:t>করিম সাহেব সকাল সাতটায় স্কুলে আসেন। তিনজন শিক্ষক দিয়ে পাঁচটা ক্লাস চালাতে হয়। মানে একই সময়ে দুটো ক্লাস শিক্ষক ছাড়া থাকে। বাচ্চারা গোলমাল করে, দৌড়াদৌড়ি করে, সময় নষ্ট হয়। করিম সাহেব একটা ক্লাসে ঢুকলে আরেকটা ক্লাসের বাচ্চারা বই খুলে বসে থাকে, কিন্তু কিছু শেখে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শূন্য পদের মহামারী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সরকারি প্রাথমিক বিদ্যালয়ে শিক্ষকের শূন্য পদ একটা দীর্ঘমেয়াদি সমস্যা। কিন্তু এটা কতটা গুরুতর সেটা সংখ্যা ছাড়া বোঝা কঠিন।</a:t>
            </a:r>
          </a:p>
          <a:p>
            <a:pPr>
              <a:spcAft>
                <a:spcPts val="600"/>
              </a:spcAft>
            </a:pPr>
            <a:r>
              <a:rPr sz="1400">
                <a:solidFill>
                  <a:srgbClr val="1F2937"/>
                </a:solidFill>
              </a:rPr>
              <a:t>window.PLOTLYENV=window.PLOTLYENV || {};                                if (document.getElementById("0727b3db-6985-4266-9bdb-99b889e74731")) {                    Plotly.newPlot(                        "0727b3db-6985-4266-9bdb-99b889e74731",                        [{"line":{"color":"#e74c3c","width":3},"marker":{"size":8},"mode":"lines+markers","name":"শূন্য পদ (%)","text":["25%","26%","28%","29%","30%","32%","33%","35%","37%","38%"],"textposition":"top center","x":[2015,2016,2017,2018,2019,2020,2021,2022,2023,2024],"y":[25,26,28,29,30,32,33,35,37,38],"type":"scatter"}],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বেতনের অপমান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একজন সরকারি প্রাথমিক শিক্ষকের প্রারম্ভিক বেতন জাতীয় বেতন স্কেলের ১৩তম গ্রেড অনুযায়ী মাসিক ১১,০০০ টাকা (মূল বেতন)। ভাতা-ভাড়া মিলিয়ে মোট ১৬,০০০-১৮,০০০ টাকা। একজন গার্মেন্টস সুপারভাইজার পান ১৫,০০০-২০,০০০ টাকা। একজন ব্যাংকের ক্যাশিয়ার পান ২৫,০০০ টাকা। একজন পুলিশ কনস্টেবল পান ১৬,৫০০ টাকা (ঝুঁকিভাতা ছাড়া)।</a:t>
            </a:r>
          </a:p>
          <a:p>
            <a:pPr>
              <a:spcAft>
                <a:spcPts val="600"/>
              </a:spcAft>
            </a:pPr>
            <a:r>
              <a:rPr sz="1400">
                <a:solidFill>
                  <a:srgbClr val="1F2937"/>
                </a:solidFill>
              </a:rPr>
              <a:t>window.PLOTLYENV=window.PLOTLYENV || {};                                if (document.getElementById("aecf2344-a4fc-4386-9db0-b4196134722d")) {                    Plotly.newPlot(                        "aecf2344-a4fc-4386-9db0-b4196134722d",                        [{"marker":{"color":["#2980b9","#2980b9","#e67e22","#95a5a6","#95a5a6","#e74c3c"]},"orientation":"h","text":["৳35,000","৳28,000","৳22,000","৳16,500","৳16,000","৳16,000"],"textposition":"outside","x":[35000,28000,22000,16500,16000,16000],"y":["BCS ক্যাডার\n(৯ম গ্রেড)","উপজেলা কর্মকর্তা\n(৯ম গ্রেড)","মাধ্যমিক শিক্ষক\n(১০ম গ্রেড)","পুলিশ কনস্টেবল\n(১৩তম গ্রেড)","অফিস সহকারী\n(১৩তম গ্রেড)","প্রাথমিক শিক্ষক\n(১৩তম গ্রেড)"],"type":"bar"}],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প্রশিক্ষণ ছাড়া পাঠদান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বেতন কম হলেও যদি শিক্ষকরা ভালো প্রশিক্ষণ পেতেন, তাহলে কিছুটা হলেও মান বজায় রাখা যেতো। কিন্তু সেখানেও চিত্র হতাশাজনক।</a:t>
            </a:r>
          </a:p>
          <a:p>
            <a:pPr>
              <a:spcAft>
                <a:spcPts val="600"/>
              </a:spcAft>
            </a:pPr>
            <a:r>
              <a:rPr sz="1400">
                <a:solidFill>
                  <a:srgbClr val="1F2937"/>
                </a:solidFill>
              </a:rPr>
              <a:t>window.PLOTLYENV=window.PLOTLYENV || {};                                if (document.getElementById("951c503f-82f8-48b1-bf31-a78b54d41f67")) {                    Plotly.newPlot(                        "951c503f-82f8-48b1-bf31-a78b54d41f67",                        [{"marker":{"color":["#2980b9","#e67e22","#e74c3c","#e74c3c","#e74c3c"]},"text":["65%","28%","18%","12%","8%"],"textposition":"outside","x":["C-in-Ed \u002f DPEd\n(মৌলিক প্রশিক্ষণ)","নতুন কারিকুলাম\n(NCTB ২০২৩)","বিষয়ভিত্তিক\n(গণিত\u002fবিজ্ঞান\u002fইংরেজি)","আইসিটি ব্যবহার\nসক্ষমতা","ধারাবাহিক পেশাগত\nউন্নয়ন (CPD)"],"y":[65,28,18,12,8],"type":"bar"}],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MPO ব্যবস্থা, এক অদ্ভুত সমাধান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মাধ্যমিক শিক্ষার ৯৭% বেসরকারি প্রতিষ্ঠানে হয়। এই প্রতিষ্ঠানগুলোর শিক্ষকদের বেতন দেওয়ার জন্য সরকারের একটা অনন্য ব্যবস্থা আছে: MPO (Monthly Payment Order)। সরকার বেসরকারি স্কুল-মাদ্রাসার শিক্ষকদের মূল বেতনের একটা অংশ সরাসরি দেয়। ২০২৪ সালে প্রায় ৫ লাখ ৩০ হাজার শিক্ষক MPO-ভুক্ত।</a:t>
            </a:r>
          </a:p>
          <a:p>
            <a:pPr>
              <a:spcAft>
                <a:spcPts val="600"/>
              </a:spcAft>
            </a:pPr>
            <a:r>
              <a:rPr sz="1400">
                <a:solidFill>
                  <a:srgbClr val="1F2937"/>
                </a:solidFill>
              </a:rPr>
              <a:t>কিন্তু এই ব্যবস্থায় বিশাল সমস্যা আছে।</a:t>
            </a:r>
          </a:p>
          <a:p>
            <a:pPr>
              <a:spcAft>
                <a:spcPts val="600"/>
              </a:spcAft>
            </a:pPr>
            <a:r>
              <a:rPr sz="1400">
                <a:solidFill>
                  <a:srgbClr val="1F2937"/>
                </a:solidFill>
              </a:rPr>
              <a:t>window.PLOTLYENV=window.PLOTLYENV || {};                                if (document.getElementById("76054d48-e728-48cf-988f-e97115d5130b")) {                    Plotly.newPlot(                        "76054d48-e728-48cf-988f-e97115d5130b",                        [{"marker":{"color":"#e67e22"},"name":"গড় বিলম্ব (মাস)","text":["2.0","2.5","3.0","3.5","4.0","4.5","5.0"],"textposition":"outside","x":[2018,2019,2020,2021,2022,2023,2024],"y":[2.0,2.5,3.0,3.5,4.0,4.5,5.0],"type":"bar"},{"line":{"color":"#e74c3c","dash":"dash","width":2},"marker":{"size":8},"mode":"lines+markers","name":"সর্বোচ্চ বিলম্ব (মাস)","x":[2018,2019,2020,2021,2022,2023,2024],"y":[3,4,5,5,6,7,8],"type":"scatter"}],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সমাধানের রূপরেখা</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সমস্যাগুলো স্পষ্ট। শিক্ষকের সংকট, নিম্ন বেতন, অপর্যাপ্ত প্রশিক্ষণ, MPO জটিলতা। কিন্তু সমাধান কি আছে? আছে। এবং এটা রকেট সায়েন্স না। পৃথিবীর অনেক দেশ এই সমস্যা সমাধান করেছে।</a:t>
            </a:r>
          </a:p>
          <a:p>
            <a:pPr>
              <a:spcAft>
                <a:spcPts val="600"/>
              </a:spcAft>
            </a:pPr>
            <a:r>
              <a:rPr sz="1400">
                <a:solidFill>
                  <a:srgbClr val="1F2937"/>
                </a:solidFill>
              </a:rPr>
              <a:t>প্রথম কাজ: শিক্ষকের বেতন বাড়ানো। প্রাথমিক শিক্ষকের প্রারম্ভিক বেতন ১১,০০০ থেকে ন্যূনতম ২৫,০০০ টাকা করতে হবে। এটা বাজেটে কত চাপ ফেলবে? মোটামুটি বছরে ৮,০০০-১০,০০০ কোটি টাকা অতিরিক্ত। বাংলাদেশ সরকার ২০২৪-২৫ অর্থবছরে শুধু জ্বালানি ভর্তুকিতে ৩২,০০০ কোটি টাকা দিয়েছে। শিক্ষকদের বেতন বাড়ানো অসম্ভব না, অগ্রাধিকারের প্রশ্ন।</a:t>
            </a:r>
          </a:p>
          <a:p>
            <a:pPr>
              <a:spcAft>
                <a:spcPts val="600"/>
              </a:spcAft>
            </a:pPr>
            <a:r>
              <a:rPr sz="1400">
                <a:solidFill>
                  <a:srgbClr val="1F2937"/>
                </a:solidFill>
              </a:rPr>
              <a:t>দ্বিতীয় কাজ: শূন্য পদ দ্রুত পূরণ। ৩৮% শূন্য পদ মানে প্রায় ১ লাখ পদ খালি। নিয়োগ প্রক্রিয়া দ্রুত করতে হবে। জেলা পর্যায়ে নিয়োগের ক্ষমতা দিলে প্রক্রিয়া ত্বরান্বিত হবে। আর দুর্গম এলাকায় পোস্টিংয়ের জন্য বিশেষ ভাতা (hardship allowance) চালু করতে হবে, যেমন ভারতের কিছু রাজ্যে আছে।</a:t>
            </a:r>
          </a:p>
          <a:p>
            <a:pPr>
              <a:spcAft>
                <a:spcPts val="600"/>
              </a:spcAft>
            </a:pPr>
            <a:r>
              <a:rPr sz="1400">
                <a:solidFill>
                  <a:srgbClr val="1F2937"/>
                </a:solidFill>
              </a:rPr>
              <a:t>তৃতীয় কাজ: প্রশিক্ষণে বিনিয়োগ। শুধু সার্টিফিকেট দেওয়ার জন্য প্রশিক্ষণ না, আসল দক্ষতা তৈরির জন্য প্রশিক্ষণ। NCTB-র নতুন কারিকুলাম অনুযায়ী প্রতিটি শিক্ষককে ন্যূনতম ৬০ ঘণ্টা হাতে-কলমে প্রশিক্ষণ দিতে হবে। ডিজিটাল লিটারেসি বাধ্যতামূলক করতে হবে।</a:t>
            </a:r>
          </a:p>
          <a:p>
            <a:pPr>
              <a:spcAft>
                <a:spcPts val="600"/>
              </a:spcAft>
            </a:pPr>
            <a:r>
              <a:rPr sz="1400">
                <a:solidFill>
                  <a:srgbClr val="1F2937"/>
                </a:solidFill>
              </a:rPr>
              <a:t>চতুর্থ কাজ: MPO ব্যবস্থা সংস্কার অথবা জাতীয়করণ। এই ধূসর এলাকা আর চলবে না। হয় বেসরকারি শিক্ষকদের সরকারি করুন (ভিয়েতনাম মডেল), অথবা MPO বেতন সময়মতো প্রদান নিশ্চিত করুন এবং পূর্ণ সুযোগ-সুবিধা দিন।</a:t>
            </a:r>
          </a:p>
          <a:p>
            <a:pPr>
              <a:spcAft>
                <a:spcPts val="600"/>
              </a:spcAft>
            </a:pPr>
            <a:r>
              <a:rPr sz="1400">
                <a:solidFill>
                  <a:srgbClr val="1F2937"/>
                </a:solidFill>
              </a:rPr>
              <a:t>পঞ্চম কাজ: শিক্ষকতা পেশাকে আকর্ষণীয় করা। বেতন বাড়ানোর পাশাপাশি, কর্মজীবনে উন্নতির সুযোগ তৈরি করতে হবে। পারফরম্যান্স-ভিত্তিক ইনসেন্টিভ চালু করতে হবে। সিঙ্গাপুরে প্রতি বছর শিক্ষকদের মূল্যায়ন হয়, এবং সেরা শিক্ষকরা "মাস্টার টিচার" বা "সিনিয়র টিচার" পদে উন্নীত হন, যেখানে বেতন দ্...</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