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একটা টি-শার্ট বানাতে কত পানি লাগে?</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টি-শার্টের লুকানো মূল্য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আপনার গায়ে যে টি-শার্টটা আছে, সেটার দাম কত দিয়েছিলেন? ৩০০ টাকা? ৫০০ টাকা? ইউরোপে হয়তো ১০ ইউরো, আমেরিকায় ১২ ডলার?</a:t>
            </a:r>
          </a:p>
          <a:p>
            <a:pPr>
              <a:spcAft>
                <a:spcPts val="600"/>
              </a:spcAft>
            </a:pPr>
            <a:r>
              <a:rPr sz="1400">
                <a:solidFill>
                  <a:srgbClr val="1F2937"/>
                </a:solidFill>
              </a:rPr>
              <a:t>এটা সেই টি-শার্টের দোকানের দাম। আসল দাম অন্য জায়গায়।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line-height: 1.4;</a:t>
            </a:r>
          </a:p>
          <a:p>
            <a:pPr>
              <a:spcAft>
                <a:spcPts val="600"/>
              </a:spcAft>
            </a:pPr>
            <a:r>
              <a:rPr sz="1400">
                <a:solidFill>
                  <a:srgbClr val="1F2937"/>
                </a:solidFill>
              </a:rPr>
              <a:t>}</a:t>
            </a:r>
          </a:p>
          <a:p>
            <a:pPr>
              <a:spcAft>
                <a:spcPts val="600"/>
              </a:spcAft>
            </a:pPr>
            <a:r>
              <a:rPr sz="1400">
                <a:solidFill>
                  <a:srgbClr val="1F2937"/>
                </a:solidFill>
              </a:rPr>
              <a:t>@media (max-width: 640px) {</a:t>
            </a:r>
          </a:p>
          <a:p>
            <a:pPr>
              <a:spcAft>
                <a:spcPts val="600"/>
              </a:spcAft>
            </a:pPr>
            <a:r>
              <a:rPr sz="1400">
                <a:solidFill>
                  <a:srgbClr val="1F2937"/>
                </a:solidFill>
              </a:rPr>
              <a:t>.narrative-insight__evidence {</a:t>
            </a:r>
          </a:p>
          <a:p>
            <a:pPr>
              <a:spcAft>
                <a:spcPts val="600"/>
              </a:spcAft>
            </a:pPr>
            <a:r>
              <a:rPr sz="1400">
                <a:solidFill>
                  <a:srgbClr val="1F2937"/>
                </a:solidFill>
              </a:rPr>
              <a:t>grid-template-columns: 1fr;</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ডুবন্ত শহর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নিচে যে ভূগর্ভস্থ পানির স্তর আছে, সেটাকে বলে ডুপি টিলা অ্যাকুইফার। এই অ্যাকুইফার থেকে ঢাকার ৮৭% পানি সরবরাহ হয়। বাকি ১৩% আসে ভূপৃষ্ঠের উৎস থেকে। ২ কোটি মানুষের পানির চাহিদার প্রায় পুরোটাই মাটির নিচ থেকে তোলা হচ্ছে।</a:t>
            </a:r>
          </a:p>
          <a:p>
            <a:pPr>
              <a:spcAft>
                <a:spcPts val="600"/>
              </a:spcAft>
            </a:pPr>
            <a:r>
              <a:rPr sz="1400">
                <a:solidFill>
                  <a:srgbClr val="1F2937"/>
                </a:solidFill>
              </a:rPr>
              <a:t>আর ঢাকার আশেপাশে শত শত টেক্সটাইল কারখানা, ডাইং ফ্যাক্টরি, ওয়াশিং প্ল্যান্ট, সবাই একই অ্যাকুইফার থেকে পানি তুলছে। গাজীপুর, নারায়ণগঞ্জ, সাভার, আশুলিয়া, এই এলাকাগুলোতে কারখানার ঘনত্ব সবচেয়ে বেশি। আর পানির স্তর নামছে সবচেয়ে দ্রুত।</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(document.getElementById("def815b1-3557-496b-beac-282b85030955")) {                    Plotly.newPlot(                        "def815b1-3557-496b-beac-282b85030955",                        [{"fill":"tozeroy","fillcolor":"rgba(192,57,43,0.1)","line":{"color":"#c0392b","width":3},"mode":"lines+markers","name":"পানির স্তর (মিটার, ভূপৃষ্ঠ থেকে)","x":[1990,1995,2000,2005,2010,2015,2018,2020,2022,2024,2025],"y":[20,28,35,42,50,58,63,67,70,73,76],"type":"scatter"}],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বিষাক্ত স্রোত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টেক্সটাইল কারখানায় কাপড় রং করার প্রক্রিয়াটা ভাবুন। সাদা কাপড় আসে। তাকে প্রথমে ব্লিচ করা হয়। তারপর রং করা হয়, যেটাকে বলে ডাইং। এই ডাইং-এ ব্যবহার হয় রাসায়নিক রঞ্জক, ভারী ধাতু (ক্রোমিয়াম, সীসা, ক্যাডমিয়াম), কস্টিক সোডা, সালফিউরিক এসিড, ফর্মালডিহাইড। এরপর ওয়াশিং হয়, কখনো কখনো একটা কাপড় ৮-১০ বার ধোয়া হয়। প্রতিবার ধোয়ার পানিতে রাসায়নিক মিশে যায়।</a:t>
            </a:r>
          </a:p>
          <a:p>
            <a:pPr>
              <a:spcAft>
                <a:spcPts val="600"/>
              </a:spcAft>
            </a:pPr>
            <a:r>
              <a:rPr sz="1400">
                <a:solidFill>
                  <a:srgbClr val="1F2937"/>
                </a:solidFill>
              </a:rPr>
              <a:t>এই বিষাক্ত পানি কোথায় যায়? নিয়ম অনুযায়ী, প্রতিটা কারখানায় ETP (Effluent Treatment Plant) থাকার কথা। ETP বর্জ্য পানি পরিশোধন করে নিরাপদ মাত্রায় এনে তারপর ছাড়বে। কিন্তু বাস্তবতা?</a:t>
            </a:r>
          </a:p>
          <a:p>
            <a:pPr>
              <a:spcAft>
                <a:spcPts val="600"/>
              </a:spcAft>
            </a:pPr>
            <a:r>
              <a:rPr sz="1400">
                <a:solidFill>
                  <a:srgbClr val="1F2937"/>
                </a:solidFill>
              </a:rPr>
              <a:t>window.PLOTLYENV=window.PLOTLYENV || {};                                if (document.getElementById("6900cfd9-e612-436b-b66c-350c53af8cad")) {                    Plotly.newPlot(                        "6900cfd9-e612-436b-b66c-350c53af8cad",                        [{"marker":{"color":["#7f8c8d","#e67e22","#2980b9","#27ae60"]},"text":["4,000","2,400","1,100","700"],"textposition":"outside","x":["মোট টেক্সটাইল\nকারখানা","ETP\nস্থাপিত","ETP\nচালু ও কার্যকর","পরিবেশ মান\nপূরণকারী"],"y":[4000,2400,1100,700],"type":"bar"}],                        {"template":{"data":{"histogram2dcontour":[{"type":"histogram2dcontour","colorbar":{"outlinewidth":0,"ticks":""},"colorscale":[[0.0,"#0d0887"],[0.1111111111111111,"#46039f"],[0.2222222222222222,"#7201a8"],[0.3333333333333333,"#9c179e"],[0.4444444444444444,"#bd3786"],[0.5555555555555556,"#d8576b"],[0.6666666666666666,"#ed7953"],[0.777777777777777...</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সবুজের ঢেউ</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কিন্তু গল্পটা শুধু অন্ধকার না। একটা আশ্চর্যজনক ব্যাপার ঘটছে বাংলাদেশে যেটা বেশিরভাগ মানুষ জানে না।</a:t>
            </a:r>
          </a:p>
          <a:p>
            <a:pPr>
              <a:spcAft>
                <a:spcPts val="600"/>
              </a:spcAft>
            </a:pPr>
            <a:r>
              <a:rPr sz="1400">
                <a:solidFill>
                  <a:srgbClr val="1F2937"/>
                </a:solidFill>
              </a:rPr>
              <a:t>বাংলাদেশে পৃথিবীর সবচেয়ে বেশি LEED-সার্টিফাইড সবুজ কারখানা আছে। ২০০টিরও বেশি। আমেরিকার USGBC (US Green Building Council) যে LEED সার্টিফিকেশন দেয়, সেটা পরিবেশবান্ধব স্থাপনার সর্বোচ্চ মানদণ্ড। আর এই মানদণ্ডে শীর্ষে আছে বাংলাদেশ। চীন, ভিয়েতনাম, ভারত, সবাইকে পেছনে ফেলে।</a:t>
            </a:r>
          </a:p>
          <a:p>
            <a:pPr>
              <a:spcAft>
                <a:spcPts val="600"/>
              </a:spcAft>
            </a:pPr>
            <a:r>
              <a:rPr sz="1400">
                <a:solidFill>
                  <a:srgbClr val="1F2937"/>
                </a:solidFill>
              </a:rPr>
              <a:t>window.PLOTLYENV=window.PLOTLYENV || {};                                if (document.getElementById("df78f916-ac71-4bc7-a0a5-4c291e7ef1c0")) {                    Plotly.newPlot(                        "df78f916-ac71-4bc7-a0a5-4c291e7ef1c0",                        [{"marker":{"color":"#27ae60"},"text":["0","1","3","7","15","30","52","77","100","120","135","160","185","206"],"textposition":"outside","x":["2012","2013","2014","2015","2016","2017","2018","2019","2020","2021","2022","2023","2024","2025"],"y":[0,1,3,7,15,30,52,77,100,120,135,160,185,206]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আন্তর্জাতিক তুলনা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টেক্সটাইল সেক্টরের পানি ব্যবহার কি আন্তর্জাতিক মানের তুলনায় কেমন? এই চার্টটা দেখুন:</a:t>
            </a:r>
          </a:p>
          <a:p>
            <a:pPr>
              <a:spcAft>
                <a:spcPts val="600"/>
              </a:spcAft>
            </a:pPr>
            <a:r>
              <a:rPr sz="1400">
                <a:solidFill>
                  <a:srgbClr val="1F2937"/>
                </a:solidFill>
              </a:rPr>
              <a:t>window.PLOTLYENV=window.PLOTLYENV || {};                                if (document.getElementById("acd4b552-5524-4b79-9c9d-e38ed5324a93")) {                    Plotly.newPlot(                        "acd4b552-5524-4b79-9c9d-e38ed5324a93",                        [{"marker":{"color":["#c0392b","#27ae60","#2980b9","#e67e22","#27ae60","#27ae60"]},"text":["180 লি.","65 লি.","90 লি.","110 লি.","70 লি.","45 লি."],"textposition":"outside","x":["বাংলাদেশ\n(প্রচলিত)","বাংলাদেশ\n(সবুজ)","চীন","ভিয়েতনাম","তুরস্ক","ইউরোপ"],"y":[180,65,90,110,70,45],"type":"bar"}],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বিশাল, কিন্তু সমাধান অসম্ভব না। তিনটা পদক্ষেপ নেওয়া যায় যেগুলো বাস্তবসম্মত এবং অন্য দেশে পরীক্ষিত।</a:t>
            </a:r>
          </a:p>
          <a:p>
            <a:pPr>
              <a:spcAft>
                <a:spcPts val="600"/>
              </a:spcAft>
            </a:pPr>
            <a:r>
              <a:rPr sz="1400">
                <a:solidFill>
                  <a:srgbClr val="1F2937"/>
                </a:solidFill>
              </a:rPr>
              <a:t>প্রথম পদক্ষেপ: শিল্প পানির মূল্য নির্ধারণ।</a:t>
            </a:r>
          </a:p>
          <a:p>
            <a:pPr>
              <a:spcAft>
                <a:spcPts val="600"/>
              </a:spcAft>
            </a:pPr>
            <a:r>
              <a:rPr sz="1400">
                <a:solidFill>
                  <a:srgbClr val="1F2937"/>
                </a:solidFill>
              </a:rPr>
              <a:t>বাংলাদেশে শিল্প খাতে ভূগর্ভস্থ পানি তোলার কোনো কার্যকর মূল্য নেই। চীন ২০১৪ সালে শিল্প পানিতে কর বসিয়েছে। পানি তোলার পরিমাণের উপর ভিত্তি করে। ফলাফল? পাঁচ বছরে শিল্প খাতে পানি ব্যবহার ২৫% কমেছে। কারখানাগুলো নিজে থেকেই রিসাইক্লিং শুরু করেছে, কারণ নতুন পানি কেনার চেয়ে পুরনো পানি পরিশোধন করা সস্তা হয়ে গেছে।</a:t>
            </a:r>
          </a:p>
          <a:p>
            <a:pPr>
              <a:spcAft>
                <a:spcPts val="600"/>
              </a:spcAft>
            </a:pPr>
            <a:r>
              <a:rPr sz="1400">
                <a:solidFill>
                  <a:srgbClr val="1F2937"/>
                </a:solidFill>
              </a:rPr>
              <a:t>বাংলাদেশেও একই কাজ করা সম্ভব। প্রতি ঘনমিটার ভূগর্ভস্থ পানি তোলায় ৫-১০ টাকা কর বসান। ছোট কারখানার জন্য ছাড় দিন। বড় কারখানার জন্য কঠোর হন। এই করের টাকা দিয়ে ছোট কারখানাগুলোকে ETP বসাতে সাবসিডি দিন। একটা সুচক্র তৈরি হবে।</a:t>
            </a:r>
          </a:p>
          <a:p>
            <a:pPr>
              <a:spcAft>
                <a:spcPts val="600"/>
              </a:spcAft>
            </a:pPr>
            <a:r>
              <a:rPr sz="1400">
                <a:solidFill>
                  <a:srgbClr val="1F2937"/>
                </a:solidFill>
              </a:rPr>
              <a:t>দ্বিতীয় পদক্ষেপ: বাধ্যতামূলক পানি পুনর্ব্যবহার।</a:t>
            </a:r>
          </a:p>
          <a:p>
            <a:pPr>
              <a:spcAft>
                <a:spcPts val="600"/>
              </a:spcAft>
            </a:pPr>
            <a:r>
              <a:rPr sz="1400">
                <a:solidFill>
                  <a:srgbClr val="1F2937"/>
                </a:solidFill>
              </a:rPr>
              <a:t>বর্তমানে সবুজ কারখানাগুলো স্বেচ্ছায় পানি রিসাইকেল করছে। এটাকে বাধ্যতামূলক করতে হবে। নতুন আইন: ২০২৮ সালের মধ্যে সকল ডাইং ও ওয়াশিং কারখানায় ন্যূনতম ৫০% পানি পুনর্ব্যবহার বাধ্যতামূলক। ২০৩০ সালের মধ্যে ৭০%। না মানলে লাইসেন্স বাতিল।</a:t>
            </a:r>
          </a:p>
          <a:p>
            <a:pPr>
              <a:spcAft>
                <a:spcPts val="600"/>
              </a:spcAft>
            </a:pPr>
            <a:r>
              <a:rPr sz="1400">
                <a:solidFill>
                  <a:srgbClr val="1F2937"/>
                </a:solidFill>
              </a:rPr>
              <a:t>তুরস্কের বুরসা প্রদেশে ২০১৫ সালে এই ধরনের নিয়ম চালু হয়েছে। পাঁচ বছরে শিল্প পানি ব্যবহার ৪০% কমেছে। নদীগুলোর পানি পরিষ্কার হতে শুরু করেছে।</a:t>
            </a:r>
          </a:p>
          <a:p>
            <a:pPr>
              <a:spcAft>
                <a:spcPts val="600"/>
              </a:spcAft>
            </a:pPr>
            <a:r>
              <a:rPr sz="1400">
                <a:solidFill>
                  <a:srgbClr val="1F2937"/>
                </a:solidFill>
              </a:rPr>
              <a:t>তৃতীয় পদক্ষেপ: কেন্দ্রীয় বর্জ্য পরিশোধন।</a:t>
            </a:r>
          </a:p>
          <a:p>
            <a:pPr>
              <a:spcAft>
                <a:spcPts val="600"/>
              </a:spcAft>
            </a:pPr>
            <a:r>
              <a:rPr sz="1400">
                <a:solidFill>
                  <a:srgbClr val="1F2937"/>
                </a:solidFill>
              </a:rPr>
              <a:t>প্রতিটা কারখানায় আলাদা ETP বসানো ব্যয়বহুল, বিশেষত ছোট কারখানার জন্য। বিকল্প? কেন্দ্রীয় ETP (CETP)। একটা শিল্পাঞ্চলের সব কারখানার বর্জ্য পানি পাইপলাইনে একটা বড় পরিশোধন কেন্দ্রে যাবে। খরচ ভাগ হবে। দক্ষতা বাড়বে। ভারতের তিরুপুর (দক্ষিণ ভারতের সবচেয়ে বড় টেক্সটাইল হাব) এই মডেল সফলভাবে চালু করেছে।</a:t>
            </a:r>
          </a:p>
          <a:p>
            <a:pPr>
              <a:spcAft>
                <a:spcPts val="600"/>
              </a:spcAft>
            </a:pPr>
            <a:r>
              <a:rPr sz="1400">
                <a:solidFill>
                  <a:srgbClr val="1F2937"/>
                </a:solidFill>
              </a:rPr>
              <a:t>বাংলাদেশের পাঁচটা বড় শিল্পাঞ্চলে (গাজীপুর, নার...</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