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সিগারেটে সস্তা, জীবনে দাম</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ধোঁয়ার দেশ</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ঢাকার মিরপুরে চায়ের দোকানে বসে আছেন রফিক মিয়া। বয়স ৪৫। রিকশা চালান। সকাল থেকে রাত পর্যন্ত প্যাডেল মারেন। দিনে আয় হয় ৫০০-৬০০ টাকা। চা খেতে খেতে একটা সিগারেট ধরালেন। ব্র্যান্ড? "ডার্বি", সবচেয়ে সস্তা সেগমেন্টের একটা। দাম? মাত্র ৫ টাকা একটা। একটা চায়ের চেয়ে সস্তা।</a:t>
            </a:r>
          </a:p>
          <a:p>
            <a:pPr>
              <a:spcAft>
                <a:spcPts val="600"/>
              </a:spcAft>
            </a:pPr>
            <a:r>
              <a:rPr sz="1400">
                <a:solidFill>
                  <a:srgbClr val="1F2937"/>
                </a:solidFill>
              </a:rPr>
              <a:t>রফিক মিয়া দিনে ১০-১২টা সিগারেট খান। মাসে খরচ? দেড় থেকে দুই হাজার টাকা। তার মোট আয়ের প্রায় ১২-১৩%। তিনি জানেন সিগারেট খারাপ। প্যাকেটের গায়ে লেখা আছে "ধূমপান মৃত্যু ঘটায়"। কিন্তু পাঁচ টাকায় একটা সিগারেট পাওয়া যায়, তাহলে ছাড়বে কেন?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রোগের হিসাব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ক্যান্সার হাসপাতালে যান। ঢাকার মহাখালীতে জাতীয় ক্যান্সার গবেষণা ইনস্টিটিউট। সকাল আটটায় গেলে দেখবেন, লাইন রাস্তায় পড়ে গেছে। শত শত মানুষ। ফুসফুস ক্যান্সার, মুখের ক্যান্সার, গলার ক্যান্সার, মূত্রাশয়ের ক্যান্সার। এদের একটা বড় অংশের অসুখের কারণ একটাই: তামাক।</a:t>
            </a:r>
          </a:p>
          <a:p>
            <a:pPr>
              <a:spcAft>
                <a:spcPts val="600"/>
              </a:spcAft>
            </a:pPr>
            <a:r>
              <a:rPr sz="1400">
                <a:solidFill>
                  <a:srgbClr val="1F2937"/>
                </a:solidFill>
              </a:rPr>
              <a:t>বিশ্ব স্বাস্থ্য সংস্থার হিসাবে, বাংলাদেশে প্রতি বছর তামাকজনিত রোগে মারা যায় প্রায় ১ লাখ ৬১ হাজার মানুষ। দিনে ৪৪০ জন। প্রতি ঘণ্টায় ১৮ জন। আপনি এই লেখাটা পড়তে যত সময় নিচ্ছেন, সেই সময়ে বাংলাদেশে কয়েকজন মানুষ তামাকের কারণে মারা গেছে।</a:t>
            </a:r>
          </a:p>
          <a:p>
            <a:pPr>
              <a:spcAft>
                <a:spcPts val="600"/>
              </a:spcAft>
            </a:pPr>
            <a:r>
              <a:rPr sz="1400">
                <a:solidFill>
                  <a:srgbClr val="1F2937"/>
                </a:solidFill>
              </a:rPr>
              <a:t>window.PLOTLYENV=window.PLOTLYENV || {};                                if (document.getElementById("fd0ff559-f7b4-4765-a770-9767157d5ff0")) {                    Plotly.newPlot(                        "fd0ff559-f7b4-4765-a770-9767157d5ff0",                        [{"marker":{"color":["#c0392b","#e74c3c","#e67e22","#8e44ad","#16a085","#7f8c8d","#2980b9"]},"orientation":"h","text":["48,000","42,000","28,000","16,000","12,000","9,000","6,000"],"textposition":"outside","x":[48000,42000,28000,16000,12000,9000,6000],"y":["COPD ও শ্বাসতন্ত্র","হৃদরোগ ও স্ট্রোক","ফুসফুস ক্যান্সার","মুখ ও গলার ক্যান্সার","যক্ষ্মা","অন্যান্য ক্যান্সার","ডায়াবেটিস জটিলতা"],"type":"bar"}],                        {"template":{"data":{"histogram2dcontour":[{"type":"histogram2dcontour","colorbar":{"outlinewidth":0,"ticks":""},"colorscale":[[0.0,"#0d0887"],[0.1111111111111111,"#46039f"],[0.2222222222222222,"#7201a8"],[0.3333333333333333,"#9c179e"],[0.444444444444...</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ট্যাক্সের ফাঁকি</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সরকার তামাক খাত থেকে রাজস্ব আয় করে প্রায় ৩৫,০০০ কোটি টাকা। সংখ্যাটা বড়। মোট রাজস্বের প্রায় ১০%। সরকারের কাছে এটা একটা সহজ আয়ের উৎস। তামাকে ট্যাক্স বাড়ালে মানুষ প্রতিবাদ করে না (মদে করে), আর কোম্পানিগুলো ট্যাক্স দিতে রাজি থাকে কারণ তাদের মুনাফার হার বিশাল।</a:t>
            </a:r>
          </a:p>
          <a:p>
            <a:pPr>
              <a:spcAft>
                <a:spcPts val="600"/>
              </a:spcAft>
            </a:pPr>
            <a:r>
              <a:rPr sz="1400">
                <a:solidFill>
                  <a:srgbClr val="1F2937"/>
                </a:solidFill>
              </a:rPr>
              <a:t>কিন্তু এই রাজস্ব আয়ের বিপরীতে স্বাস্থ্য ব্যয় কত? এই চার্টটা দেখুন:</a:t>
            </a:r>
          </a:p>
          <a:p>
            <a:pPr>
              <a:spcAft>
                <a:spcPts val="600"/>
              </a:spcAft>
            </a:pPr>
            <a:r>
              <a:rPr sz="1400">
                <a:solidFill>
                  <a:srgbClr val="1F2937"/>
                </a:solidFill>
              </a:rPr>
              <a:t>window.PLOTLYENV=window.PLOTLYENV || {};                                if (document.getElementById("0e247da7-ed2b-479e-800b-31dc363a87bf")) {                    Plotly.newPlot(                        "0e247da7-ed2b-479e-800b-31dc363a87bf",                        [{"marker":{"color":["#27ae60","#c0392b","#e67e22","#e74c3c"]},"text":["৳35,000 কোটি","৳30,500 কোটি","৳19,800 কোটি","৳50,300 কোটি"],"textposition":"outside","x":["তামাক রাজস্ব\n(২০২৫)","সরাসরি স্বাস্থ্য ব্যয়","উৎপাদনশীলতা ক্ষতি","মোট অর্থনৈতিক ক্ষতি"],"y":[35000,30500,19800,50300],"type":"bar"}],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বিড়ির অন্ধকার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বিড়ি বাংলাদেশের তামাক বাজারের সবচেয়ে অবহেলিত এবং সবচেয়ে ক্ষতিকর অংশ। সিগারেট নিয়ে কথা হয়, বিড়ি নিয়ে কেউ কথা বলে না। কিন্তু সংখ্যাটা দেখুন।</a:t>
            </a:r>
          </a:p>
          <a:p>
            <a:pPr>
              <a:spcAft>
                <a:spcPts val="600"/>
              </a:spcAft>
            </a:pPr>
            <a:r>
              <a:rPr sz="1400">
                <a:solidFill>
                  <a:srgbClr val="1F2937"/>
                </a:solidFill>
              </a:rPr>
              <a:t>window.PLOTLYENV=window.PLOTLYENV || {};                                if (document.getElementById("8a85b66e-6615-4fb6-9002-f661f7d5895d")) {                    Plotly.newPlot(                        "8a85b66e-6615-4fb6-9002-f661f7d5895d",                        [{"hole":0.35,"labels":["সিগারেট","বিড়ি","জর্দা","গুল\u002fসাদাপাতা","অন্যান্য"],"marker":{"colors":["#2980b9","#c0392b","#e67e22","#8e44ad","#7f8c8d"]},"textfont":{"size":13},"textinfo":"label+percent","values":[38,22,25,12,3],"type":"pie"}],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অন্যরা কী করেছে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থাইল্যান্ড। ১৯৯০-এর দশকে থাইল্যান্ডে ধূমপানের হার ছিল প্রায় ৩২%। আজ সেটা ১৮%-এর নিচে। কীভাবে?</a:t>
            </a:r>
          </a:p>
          <a:p>
            <a:pPr>
              <a:spcAft>
                <a:spcPts val="600"/>
              </a:spcAft>
            </a:pPr>
            <a:r>
              <a:rPr sz="1400">
                <a:solidFill>
                  <a:srgbClr val="1F2937"/>
                </a:solidFill>
              </a:rPr>
              <a:t>প্রথমত, ট্যাক্স বাড়িয়েছে ধাপে ধাপে। ১৯৯৩ সালে তামাকের ওপর ট্যাক্স ছিল ৫৫%। আজ ৭০%। প্রতি বছর সামান্য বাড়ানো হয়েছে, কোম্পানি বা ভোক্তা কেউ হঠাৎ ধাক্কা খায়নি। ট্যাক্স থেকে প্রাপ্ত অতিরিক্ত রাজস্ব দিয়ে ThaiHealth Promotion Foundation তৈরি করা হয়েছে, যেটা তামাক নিয়ন্ত্রণ, জনসচেতনতা, আর ধূমপান ছাড়ানো কর্মসূচিতে অর্থায়ন করে।</a:t>
            </a:r>
          </a:p>
          <a:p>
            <a:pPr>
              <a:spcAft>
                <a:spcPts val="600"/>
              </a:spcAft>
            </a:pPr>
            <a:r>
              <a:rPr sz="1400">
                <a:solidFill>
                  <a:srgbClr val="1F2937"/>
                </a:solidFill>
              </a:rPr>
              <a:t>দ্বিতীয়ত, সচিত্র স্বাস্থ্য সতর্কবার্তা। প্যাকেটের ৮৫% জুড়ে ক্যান্সারাক্রান্ত ফুসফুসের ছবি। বাংলাদেশে? মাত্র ৫০%। আর ছবির মান এমন যে মানুষ পাত্তা দেয় না।</a:t>
            </a:r>
          </a:p>
          <a:p>
            <a:pPr>
              <a:spcAft>
                <a:spcPts val="600"/>
              </a:spcAft>
            </a:pPr>
            <a:r>
              <a:rPr sz="1400">
                <a:solidFill>
                  <a:srgbClr val="1F2937"/>
                </a:solidFill>
              </a:rPr>
              <a:t>তৃতীয়ত, পাবলিক প্লেসে ধূমপান সম্পূর্ণ নিষিদ্ধ এবং আইন কার্যকরভাবে প্রয়োগ করা হয়। জরিমানা কড়া। বাংলাদেশে আইন আছে, প্রয়োগ নেই। রেস্টুরেন্টে, বাসে, অফিসে, সবখানে ধূমপান চলে।</a:t>
            </a:r>
          </a:p>
          <a:p>
            <a:pPr>
              <a:spcAft>
                <a:spcPts val="600"/>
              </a:spcAft>
            </a:pPr>
            <a:r>
              <a:rPr sz="1400">
                <a:solidFill>
                  <a:srgbClr val="1F2937"/>
                </a:solidFill>
              </a:rPr>
              <a:t>অস্ট্রেলিয়ার কথা বলি। অস্ট্রেলিয়া পৃথিবীর প্রথম দেশ যেটা ২০১২ সালে "প্লেইন প্যাকেজিং" চালু করেছে। সিগারেটের প্যাকেটে কোনো ব্র্যান্ড লোগো, রঙ, ডিজাইন নেই। সব প্যাকেট একই রকম, গাঢ় বাদামি-সবুজ, শুধু ভয়াবহ স্বাস্থ্য সতর্কতার ছবি। ফল? ধূমপানের হার ২০১২ সালে ছিল ১৫.১%, ২০২৫ সালে নেমে এসেছে ৮.৩%-এ।</a:t>
            </a:r>
          </a:p>
          <a:p>
            <a:pPr>
              <a:spcAft>
                <a:spcPts val="600"/>
              </a:spcAft>
            </a:pPr>
            <a:r>
              <a:rPr sz="1400">
                <a:solidFill>
                  <a:srgbClr val="1F2937"/>
                </a:solidFill>
              </a:rPr>
              <a:t>ভারতও এগিয়েছে। ২০১৭ সালে GST-র আওতায় তামাকে উচ্চ সেস (cess) আরোপ করা হয়েছে। বিড়িতেও ট্যাক্স বাড়ানো হয়েছে, যদিও পর্যাপ্ত না। কিন্তু অন্তত দিকটা ঠিক আছে।</a:t>
            </a:r>
          </a:p>
          <a:p>
            <a:pPr>
              <a:spcAft>
                <a:spcPts val="600"/>
              </a:spcAft>
            </a:pPr>
            <a:r>
              <a:rPr sz="1400">
                <a:solidFill>
                  <a:srgbClr val="1F2937"/>
                </a:solidFill>
              </a:rPr>
              <a:t>আর বাংলাদেশ? বাংলাদেশ WHO FCTC (Framework Convention on Tobacco Control) অনুসমর্থন করেছে ২০০৪ সালে। কিন্তু FCTC-র প্রধান সুপারিশগুলোর কতটা বাস্তবায়ন হয়েছে? ট্যাক্স ৭৫% করার কথা, হয়নি। সচিত্র সতর্কবার্তা ৮৫% করার কথা, হয়নি। সম্পূর্ণ বিজ্ঞাপন নিষেধাজ্ঞা, হয়নি। ধূমপানমুক্ত পাবলি...</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পাঁচ টাকার প্রশ্ন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আসুন শেষ করি যেখানে শুরু করেছিলাম।</a:t>
            </a:r>
          </a:p>
          <a:p>
            <a:pPr>
              <a:spcAft>
                <a:spcPts val="600"/>
              </a:spcAft>
            </a:pPr>
            <a:r>
              <a:rPr sz="1400">
                <a:solidFill>
                  <a:srgbClr val="1F2937"/>
                </a:solidFill>
              </a:rPr>
              <a:t>রফিক মিয়া মিরপুরের চায়ের দোকানে বসে পাঁচ টাকার সিগারেট ধরাচ্ছেন। এটা তার অধিকার, কেউ জোর করে ছাড়াতে পারে না এবং ছাড়ানো উচিতও না। কিন্তু প্রশ্ন হলো: এই পাঁচ টাকার সিগারেটটা কি তার আসল দামে বিক্রি হচ্ছে?</a:t>
            </a:r>
          </a:p>
          <a:p>
            <a:pPr>
              <a:spcAft>
                <a:spcPts val="600"/>
              </a:spcAft>
            </a:pPr>
            <a:r>
              <a:rPr sz="1400">
                <a:solidFill>
                  <a:srgbClr val="1F2937"/>
                </a:solidFill>
              </a:rPr>
              <a:t>উত্তর: না। এই সিগারেটের আসল দামে তার স্বাস্থ্যের ক্ষতি, তার পরিবারের ভবিষ্যৎ খরচ, আর দেশের জনস্বাস্থ্য ব্যবস্থার বোঝা, কিছুই হিসাবে নেই। ৫ টাকায় সিগারেট বিক্রি হচ্ছে, কিন্তু দেশ দাম দিচ্ছে ৩০,৫০০ কোটি টাকা। প্রতি বছর।</a:t>
            </a:r>
          </a:p>
          <a:p>
            <a:pPr>
              <a:spcAft>
                <a:spcPts val="600"/>
              </a:spcAft>
            </a:pPr>
            <a:r>
              <a:rPr sz="1400">
                <a:solidFill>
                  <a:srgbClr val="1F2937"/>
                </a:solidFill>
              </a:rPr>
              <a:t>বাংলাদেশের সামনে দুটো পথ আছে।</a:t>
            </a:r>
          </a:p>
          <a:p>
            <a:pPr>
              <a:spcAft>
                <a:spcPts val="600"/>
              </a:spcAft>
            </a:pPr>
            <a:r>
              <a:rPr sz="1400">
                <a:solidFill>
                  <a:srgbClr val="1F2937"/>
                </a:solidFill>
              </a:rPr>
              <a:t>এক: কিছু না করা। সিগারেট সস্তা থাকবে। ৩.৫ কোটি মানুষ ধূমপান করতে থাকবে। প্রতি বছর ১ লাখ ৬১ হাজার মানুষ মারা যাবে। স্বাস্থ্য ব্যয় বাড়তে থাকবে। গরিব পরিবারগুলো আরো গরিব হবে। তামাক কোম্পানিগুলো মুনাফা করতে থাকবে।</a:t>
            </a:r>
          </a:p>
          <a:p>
            <a:pPr>
              <a:spcAft>
                <a:spcPts val="600"/>
              </a:spcAft>
            </a:pPr>
            <a:r>
              <a:rPr sz="1400">
                <a:solidFill>
                  <a:srgbClr val="1F2937"/>
                </a:solidFill>
              </a:rPr>
              <a:t>দুই: পদক্ষেপ নেওয়া। ট্যাক্স ধাপে ধাপে ৭৫%-এ নিয়ে যাওয়া। বহু-স্তর মূল্য কাঠামো বাতিল করে একক সুনির্দিষ্ট কর (specific tax) চালু করা। বিড়িতে ট্যাক্স বাড়ানো। সচিত্র সতর্কবার্তা ৮৫%-এ উন্নীত করা। ধূমপানমুক্ত আইন কার্যকরভাবে প্রয়োগ করা। অতিরিক্ত রাজস্ব দিয়ে ThaiHealth-এর মতো স্বাস্থ্য উন্নয়ন তহবিল তৈরি করা। তামাক চাষিদের বিকল্প ফসলে নিয়ে যাওয়ার কর্মসূচি চালু করা।</a:t>
            </a:r>
          </a:p>
          <a:p>
            <a:pPr>
              <a:spcAft>
                <a:spcPts val="600"/>
              </a:spcAft>
            </a:pPr>
            <a:r>
              <a:rPr sz="1400">
                <a:solidFill>
                  <a:srgbClr val="1F2937"/>
                </a:solidFill>
              </a:rPr>
              <a:t>দ্বিতীয় পথ কঠিন। তামাক কোম্পানির লবি শক্তিশালী। রাজনৈতিক সদিচ্ছা দরকার। কিন্তু থাইল্যান্ড পেরেছে, অস্ট্রেলিয়া পেরেছে, ভারত চেষ্টা করছে।</a:t>
            </a:r>
          </a:p>
          <a:p>
            <a:pPr>
              <a:spcAft>
                <a:spcPts val="600"/>
              </a:spcAft>
            </a:pPr>
            <a:r>
              <a:rPr sz="1400">
                <a:solidFill>
                  <a:srgbClr val="1F2937"/>
                </a:solidFill>
              </a:rPr>
              <a:t>প্রতি ঘণ্টায় ১৮ জন বাংলাদেশি তামাকে মারা যাচ্ছে। তাদের বেশিরভাগ গরিব। তাদের বেশিরভাগ জানে না যে পাঁচ টাকার সিগারেটের আসল দাম অনেক, অনেক বেশি।</a:t>
            </a:r>
          </a:p>
          <a:p>
            <a:pPr>
              <a:spcAft>
                <a:spcPts val="600"/>
              </a:spcAft>
            </a:pPr>
            <a:r>
              <a:rPr sz="1400">
                <a:solidFill>
                  <a:srgbClr val="1F2937"/>
                </a:solidFill>
              </a:rPr>
              <a:t>রফিক মিয়ার কাছে সিগারেট সস্তা। কিন্তু তার জীবনের দাম? সেটা কেউ হিসাব করে না।</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