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কোচিং সেন্টার: শিক্ষার সমান্তরাল অর্থনীতি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স্কুলের পরে আসল স্কুল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রাত ৯টা। ঢাকার মিরপুরে একটা ছোট ফ্ল্যাটে নবম শ্রেণির ছাত্রী রিমা বসে আছে। সকাল ৭টায় স্কুল শুরু হয়েছিল। দুপুর ১টায় শেষ। তারপর বাসায় এসে তাড়াতাড়ি ভাত খেয়ে ৩টায় গণিতের প্রাইভেট। ৫টায় ইংরেজির কোচিং। ৭টায় ফিজিক্সের ব্যাচ। এখন রাত ৯টায় বাসায় ফিরে হোমওয়ার্ক করছে।</a:t>
            </a:r>
          </a:p>
          <a:p>
            <a:pPr>
              <a:spcAft>
                <a:spcPts val="600"/>
              </a:spcAft>
            </a:pPr>
            <a:r>
              <a:rPr sz="1400">
                <a:solidFill>
                  <a:srgbClr val="1F2937"/>
                </a:solidFill>
              </a:rPr>
              <a:t>রিমার দিন কতটা লম্বা? প্রায় ১৪ ঘণ্টা পড়াশোনা সংশ্লিষ্ট কাজ। একটা গার্মেন্টস শ্রমিকও এত ঘণ্টা কাজ করে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টাকা যার, শিক্ষা 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শিক্ষা ব্যবস্থার সবচেয়ে বড় মিথ হলো এটা "সবার জন্য"। সরকারি স্কুলে পড়া ফ্রি, বই ফ্রি, অনেক জায়গায় উপবৃত্তিও আছে। কাগজে-কলমে সবকিছু সুন্দর। কিন্তু বাস্তবে? স্কুলে পড়ে পরীক্ষায় ভালো করা সম্ভব না, আর ভালো করতে হলে টিউশন লাগবে, আর টিউশনের জন্য টাকা লাগবে।</a:t>
            </a:r>
          </a:p>
          <a:p>
            <a:pPr>
              <a:spcAft>
                <a:spcPts val="600"/>
              </a:spcAft>
            </a:pPr>
            <a:r>
              <a:rPr sz="1400">
                <a:solidFill>
                  <a:srgbClr val="1F2937"/>
                </a:solidFill>
              </a:rPr>
              <a:t>এবার এই চার্টটা দেখুন:</a:t>
            </a:r>
          </a:p>
          <a:p>
            <a:pPr>
              <a:spcAft>
                <a:spcPts val="600"/>
              </a:spcAft>
            </a:pPr>
            <a:r>
              <a:rPr sz="1400">
                <a:solidFill>
                  <a:srgbClr val="1F2937"/>
                </a:solidFill>
              </a:rPr>
              <a:t>window.PLOTLYENV=window.PLOTLYENV || {};                                if (document.getElementById("df668399-f098-4885-be02-0b091bc6d43f")) {                    Plotly.newPlot(                        "df668399-f098-4885-be02-0b091bc6d43f",                        [{"marker":{"color":"#1a5276"},"name":"মাসিক টিউশন খরচ (টাকা)","text":["৳600","৳1,200","৳2,500","৳4,200","৳7,500"],"textposition":"outside","x":["সবচেয়ে গরিব\n(নিম্ন ২০%)","নিম্ন-মধ্যম\n(২০-৪০%)","মধ্যম\n(৪০-৬০%)","উচ্চ-মধ্যম\n(৬০-৮০%)","সবচেয়ে ধনী\n(শীর্ষ ২০%)"],"y":[600,1200,2500,4200,7500],"type":"bar"},{"line":{"color":"#e74c3c","width":2},"mode":"lines+markers+text","name":"আয়ের শতাংশ হিসেবে (%)","text":["8.5%","7.2%","6.8%","6.0%","4.5%"],"textposition":"top center","x":["সবচেয়ে গরিব\n(নিম্ন ২০%)","নিম্ন-মধ্যম\n(২০-৪০%)","মধ্যম\n(৪০-৬০%)","উচ্চ-মধ্যম\n(৬০-৮০%)","সবচেয়ে ধনী\n(শীর্ষ ২০%)"],"y":[850.0,720.0,680.0,600.0,450.0],"yaxis":"y2","type":"scatter"}],                        {"template":{"data":{"histogram2dcontour":[{"type":"histogram2dcontour","colorbar":{"outlinewidth":0,"ticks":""},"colorscale":[[0.0,"#0d0887"],[0.1111111111111111,"#46039f"],[0.22222222222...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শিক্ষক, নাকি ব্যবসায়ী?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একজন সরকারি প্রাথমিক বিদ্যালয়ের শিক্ষকের শুরুর বেতন প্রায় ১৬,০০০-১৮,০০০ টাকা। মাধ্যমিকে? ২২,০০০-২৫,০০০ টাকা। ঢাকায় বাসা ভাড়া ১২,০০০-১৫,০০০ টাকা। বাকি টাকায় খাওয়া, পরিবহন, সন্তানের খরচ, সব চালানো কঠিন। একজন শিক্ষকের পরিবার চালানোর জন্য অতিরিক্ত আয়ের দরকার। আর সবচেয়ে সহজ অতিরিক্ত আয়ের উৎস? প্রাইভেট টিউশন।</a:t>
            </a:r>
          </a:p>
          <a:p>
            <a:pPr>
              <a:spcAft>
                <a:spcPts val="600"/>
              </a:spcAft>
            </a:pPr>
            <a:r>
              <a:rPr sz="1400">
                <a:solidFill>
                  <a:srgbClr val="1F2937"/>
                </a:solidFill>
              </a:rPr>
              <a:t>window.PLOTLYENV=window.PLOTLYENV || {};                                if (document.getElementById("43588ef4-81d2-4b07-aaa5-0813acbcc965")) {                    Plotly.newPlot(                        "43588ef4-81d2-4b07-aaa5-0813acbcc965",                        [{"marker":{"color":"#2980b9"},"name":"সরকারি বেতন\u002fMPO","text":["65%","45%","40%","55%"],"textposition":"inside","x":["সরকারি প্রাথমিক\nশিক্ষক","সরকারি মাধ্যমিক\nশিক্ষক","বেসরকারি মাধ্যমিক\nশিক্ষক (MPO)","কলেজ শিক্ষক"],"y":[65,45,40,55],"type":"bar"},{"marker":{"color":"#e74c3c"},"name":"প্রাইভেট টিউশন","text":["25%","45%","50%","35%"],"textposition":"inside","x":["সরকারি প্রাথমিক\nশিক্ষক","সরকারি মাধ্যমিক\nশিক্ষক","বেসরকারি মাধ্যমিক\nশিক্ষক (MPO)","কলেজ শিক্ষক"],"y":[25,45,50,35],"type":"bar"},{"marker":{"color":"#95a5a6"},"name":"অন্যান্য","text":["10%","10%","10%","10%"],"textposition":"inside","x":["সরকারি প্রাথমিক\nশিক্ষক","সরকারি মাধ্যমিক\nশিক্ষক","বেসরকারি মাধ্যমিক\nশিক্ষক (MPO)","কলেজ শিক্ষক"],"y":[10,10,10,10],"type":"bar"}],                        {"template":{"data":{"histogram2dcontour":[{"type":"histogram2dcontour","colorbar"...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বাংলাদেশ একা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ছায়া শিক্ষা সমস্যা অনন্য না। এশিয়ার অনেক দেশেই এই সমস্যা আছে। কিন্তু কোন দেশ কীভাবে এটা সামলাচ্ছে, সেটা দেখলে বাংলাদেশের জন্য শিক্ষা আছে।</a:t>
            </a:r>
          </a:p>
          <a:p>
            <a:pPr>
              <a:spcAft>
                <a:spcPts val="600"/>
              </a:spcAft>
            </a:pPr>
            <a:r>
              <a:rPr sz="1400">
                <a:solidFill>
                  <a:srgbClr val="1F2937"/>
                </a:solidFill>
              </a:rPr>
              <a:t>window.PLOTLYENV=window.PLOTLYENV || {};                                if (document.getElementById("142a0d5d-d943-467a-8f88-63cbddee24aa")) {                    Plotly.newPlot(                        "142a0d5d-d943-467a-8f88-63cbddee24aa",                        [{"marker":{"color":["#16a085","#95a5a6","#e67e22","#e67e22","#2c3e50","#d35400","#e74c3c","#8e44ad"]},"orientation":"h","text":["12%","35%","50%","55%","65%","70%","83%","88%"],"textposition":"outside","x":[12,35,50,55,65,70,83,88],"y":["ফিনল্যান্ড","ফ্রান্স","মিশর","তুরস্ক","ভারত","জাপান","বাংলাদেশ","দ: কোরিয়া"],"type":"bar"}],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টিউশন কি আসলেই কাজ 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এই পর্যন্ত পড়ে আপনি হয়তো ভাবছেন: "ঠিক আছে, টিউশনে অনেক টাকা যাচ্ছে, বৈষম্য বাড়ছে, শিশুদের চাপ বাড়ছে। কিন্তু টিউশন কি অন্তত ফলাফল ভালো করছে? যদি করে, তাহলে তো কিছু লাভ হচ্ছে।"</a:t>
            </a:r>
          </a:p>
          <a:p>
            <a:pPr>
              <a:spcAft>
                <a:spcPts val="600"/>
              </a:spcAft>
            </a:pPr>
            <a:r>
              <a:rPr sz="1400">
                <a:solidFill>
                  <a:srgbClr val="1F2937"/>
                </a:solidFill>
              </a:rPr>
              <a:t>window.PLOTLYENV=window.PLOTLYENV || {};                                if (document.getElementById("cf667801-3467-4dba-aa9f-5ee9feef5170")) {                    Plotly.newPlot(                        "cf667801-3467-4dba-aa9f-5ee9feef5170",                        [{"marker":{"color":"#2980b9"},"name":"টিউশন নিয়েছে","text":["3.8","3.9","3.7","3.9"],"textposition":"outside","x":["গণিত","ইংরেজি","বিজ্ঞান (সমন্বিত)","সার্বিক GPA"],"y":[3.8,3.9,3.7,3.85],"type":"bar"},{"marker":{"color":"#e67e22"},"name":"টিউশন নেয়নি","text":["3.2","3.3","3.1","3.2"],"textposition":"outside","x":["গণিত","ইংরেজি","বিজ্ঞান (সমন্বিত)","সার্বিক GPA"],"y":[3.2,3.3,3.1,3.25],"type":"bar"}],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সমাধান কি সম্ভব?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জটিল, কিন্তু সমাধানের পথ আছে। অন্য দেশেরা এই পথে হেঁটেছে, বাংলাদেশও পারে।</a:t>
            </a:r>
          </a:p>
          <a:p>
            <a:pPr>
              <a:spcAft>
                <a:spcPts val="600"/>
              </a:spcAft>
            </a:pPr>
            <a:r>
              <a:rPr sz="1400">
                <a:solidFill>
                  <a:srgbClr val="1F2937"/>
                </a:solidFill>
              </a:rPr>
              <a:t>প্রথম পদক্ষেপ: শিক্ষকের বেতন দ্বিগুণ করুন, শর্ত সাপেক্ষে।</a:t>
            </a:r>
          </a:p>
          <a:p>
            <a:pPr>
              <a:spcAft>
                <a:spcPts val="600"/>
              </a:spcAft>
            </a:pPr>
            <a:r>
              <a:rPr sz="1400">
                <a:solidFill>
                  <a:srgbClr val="1F2937"/>
                </a:solidFill>
              </a:rPr>
              <a:t>বেতন বাড়ানোর সাথে দুটো শর্ত থাকবে। এক, নিজ ছাত্রদের প্রাইভেট পড়ানো সম্পূর্ণ নিষিদ্ধ এবং লঙ্ঘনে বরখাস্ত। দুই, ক্লাসে পারফরম্যান্স মূল্যায়ন, শুধু পরীক্ষার ফলাফল দিয়ে না, ছাত্রদের প্রকৃত শিখন দক্ষতা দিয়ে। কোরিয়া এই মডেল ব্যবহার করেছে। শিক্ষকের বেতন বাড়িয়ে পেশাটাকে আকর্ষণীয় করেছে, একই সাথে জবাবদিহিতা নিশ্চিত করেছে।</a:t>
            </a:r>
          </a:p>
          <a:p>
            <a:pPr>
              <a:spcAft>
                <a:spcPts val="600"/>
              </a:spcAft>
            </a:pPr>
            <a:r>
              <a:rPr sz="1400">
                <a:solidFill>
                  <a:srgbClr val="1F2937"/>
                </a:solidFill>
              </a:rPr>
              <a:t>খরচ কত? বাংলাদেশে প্রায় ১০ লাখ সরকারি শিক্ষক আছে। সবার বেতন দ্বিগুণ করলে বছরে অতিরিক্ত ব্যয় হবে প্রায় ২০,০০০-২৫,০০০ কোটি টাকা। এটা অনেক টাকা। কিন্তু পরিবারগুলো ইতিমধ্যে টিউশনে ৩০,০০০ কোটি টাকা খরচ করছে। যদি স্কুল ঠিকমতো কাজ করে আর টিউশনের প্রয়োজন কমে, পরিবারের সেই ৩০,০০০ কোটি টাকা বেঁচে যাবে। নেট হিসাবে দেশ লাভবান হবে।</a:t>
            </a:r>
          </a:p>
          <a:p>
            <a:pPr>
              <a:spcAft>
                <a:spcPts val="600"/>
              </a:spcAft>
            </a:pPr>
            <a:r>
              <a:rPr sz="1400">
                <a:solidFill>
                  <a:srgbClr val="1F2937"/>
                </a:solidFill>
              </a:rPr>
              <a:t>দ্বিতীয় পদক্ষেপ: ক্লাসের আকার ৩০ জনে নামিয়ে আনুন।</a:t>
            </a:r>
          </a:p>
          <a:p>
            <a:pPr>
              <a:spcAft>
                <a:spcPts val="600"/>
              </a:spcAft>
            </a:pPr>
            <a:r>
              <a:rPr sz="1400">
                <a:solidFill>
                  <a:srgbClr val="1F2937"/>
                </a:solidFill>
              </a:rPr>
              <a:t>৬০-৭০ জনের ক্লাসে শিক্ষা হয় না। এটা লেকচার হয়, শিক্ষা হয় না। ক্লাসের আকার ৩০ জনে নামাতে হলে দ্বিগুণ শিক্ষক দরকার, দ্বিগুণ ক্লাসরুম দরকার। এটা একদিনে হবে না, ১০ বছরের পরিকল্পনা লাগবে। কিন্তু শুরু তো করতে হবে।</a:t>
            </a:r>
          </a:p>
          <a:p>
            <a:pPr>
              <a:spcAft>
                <a:spcPts val="600"/>
              </a:spcAft>
            </a:pPr>
            <a:r>
              <a:rPr sz="1400">
                <a:solidFill>
                  <a:srgbClr val="1F2937"/>
                </a:solidFill>
              </a:rPr>
              <a:t>তৃতীয় পদক্ষেপ: পরীক্ষা ব্যবস্থা পুনর্গঠন করুন।</a:t>
            </a:r>
          </a:p>
          <a:p>
            <a:pPr>
              <a:spcAft>
                <a:spcPts val="600"/>
              </a:spcAft>
            </a:pPr>
            <a:r>
              <a:rPr sz="1400">
                <a:solidFill>
                  <a:srgbClr val="1F2937"/>
                </a:solidFill>
              </a:rPr>
              <a:t>যতদিন GPA-5 ই সাফল্যের একমাত্র মাপকাঠি, ততদিন কোচিং থাকবে। পরীক্ষায় মুখস্থবিদ্যার বদলে সমস্যা সমাধান, সৃজনশীলতা, বিশ্লেষণ ক্ষমতা পরীক্ষা করতে হবে। এমন প্রশ্ন করতে হবে যা মুখস্থ করে উত্তর দেওয়া যায় না। কোচিং সেন্টার তখন আর "শর্টকাট" বিক্রি করতে পারবে না।</a:t>
            </a:r>
          </a:p>
          <a:p>
            <a:pPr>
              <a:spcAft>
                <a:spcPts val="600"/>
              </a:spcAft>
            </a:pPr>
            <a:r>
              <a:rPr sz="1400">
                <a:solidFill>
                  <a:srgbClr val="1F2937"/>
                </a:solidFill>
              </a:rPr>
              <a:t>ফিনল্যান্ড এটাই করেছে। তাদের শিক্ষা ব্যবস্থায় স্ট্যান্ডার্ডাইজড টেস্ট প্রায় নেই। শিক্ষকরা নিজেরাই ছাত্রদের মূল্যায়ন করেন। ফোকাস হলো শ...</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