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ব্যাংক অ্যাকাউন্ট আছে, টাকা নেই</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একটা হিসাব, শূন্য টাকা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কুমিল্লার দেবিদ্বারে রাবেয়া বেগমের বয়স ৪২। স্বামী রিকশা চালায়। তিন মেয়ে। বড় মেয়ে অষ্টম শ্রেণিতে পড়ে। সরকার বলেছে উপবৃত্তির টাকা ব্যাংক অ্যাকাউন্টে আসবে। তাই রাবেয়া সোনালী ব্যাংকে গেলেন। লাইনে দাঁড়ালেন তিন ঘণ্টা। ফর্ম ভরলেন (লেখাপড়া জানেন না, পাশের লোককে দিয়ে ভরালেন)। এনআইডি দিলেন, ছবি দিলেন, স্বাক্ষর দিলেন। অ্যাকাউন্ট খুলে পেলেন।</a:t>
            </a:r>
          </a:p>
          <a:p>
            <a:pPr>
              <a:spcAft>
                <a:spcPts val="600"/>
              </a:spcAft>
            </a:pPr>
            <a:r>
              <a:rPr sz="1400">
                <a:solidFill>
                  <a:srgbClr val="1F2937"/>
                </a:solidFill>
              </a:rPr>
              <a:t>তারপর? প্রতি তিন মাসে ৭৫০ টাকা আসে। রাবেয়া সাথে সাথে পুরোটা তুলে নেন। অ্যাকাউন্টে এক টাকাও থাকে না। তুলতে গেলেও ঝামেলা। ব্যাংক শহরে, বাড়ি থেকে বাসে যেতে ৫০ টাকা ভাড়া। অর্ধেক দিন নষ্ট। তাই অনেক সময় দালালকে ১০০ টাকা দিয়ে টাকা তুলিয়ে আনেন।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সংখ্যার খেলা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সংখ্যা দিয়ে সাফল্য দেখানো সহজ। "৫৩% মানুষের অ্যাকাউন্ট আছে" শুনতে ভালো লাগে। কিন্তু এই ৫৩%-এর ভেতরে ঢুকলে দেখবেন, বৈষম্য চিৎকার করছে।</a:t>
            </a:r>
          </a:p>
          <a:p>
            <a:pPr>
              <a:spcAft>
                <a:spcPts val="600"/>
              </a:spcAft>
            </a:pPr>
            <a:r>
              <a:rPr sz="1400">
                <a:solidFill>
                  <a:srgbClr val="1F2937"/>
                </a:solidFill>
              </a:rPr>
              <a:t>প্রথম বৈষম্য: লিঙ্গ। এই চার্টটা দেখুন:</a:t>
            </a:r>
          </a:p>
          <a:p>
            <a:pPr>
              <a:spcAft>
                <a:spcPts val="600"/>
              </a:spcAft>
            </a:pPr>
            <a:r>
              <a:rPr sz="1400">
                <a:solidFill>
                  <a:srgbClr val="1F2937"/>
                </a:solidFill>
              </a:rPr>
              <a:t>window.PLOTLYENV=window.PLOTLYENV || {};                                if (document.getElementById("7328f989-0067-4171-b806-2d91c0ed6654")) {                    Plotly.newPlot(                        "7328f989-0067-4171-b806-2d91c0ed6654",                        [{"line":{"color":"#1a5276","width":3},"mode":"lines+markers","name":"পুরুষ","x":[2011,2014,2017,2021,2023,2025],"y":[27.0,39.0,48.0,60.0,62.0,64.0],"type":"scatter"},{"line":{"color":"#e74c3c","width":3},"mode":"lines+markers","name":"নারী","x":[2011,2014,2017,2021,2023,2025],"y":[13.0,23.0,34.0,48.0,49.0,51.0],"type":"scatter"},{"fill":"toself","fillcolor":"rgba(231,76,60,0.1)","hoverinfo":"skip","line":{"width":0},"showlegend":false,"x":[2011,2014,2017,2021,2023,2025,2025,2023,2021,2017,2014,2011],"y":[27.0,39.0,48.0,60.0,62.0,64.0,51.0,49.0,48.0,34.0,23.0,13.0]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বিকাশ বিপ্লব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বিকাশ ২০১১ সালে চালু হয়। এর পর নগদ, রকেট, উপায়। মোবাইল ফিনান্সিয়াল সার্ভিস (MFS) বাংলাদেশের আর্থিক ব্যবস্থাকে একটা বিপ্লব দিয়েছে, সেটা অস্বীকার করার উপায় নেই।</a:t>
            </a:r>
          </a:p>
          <a:p>
            <a:pPr>
              <a:spcAft>
                <a:spcPts val="600"/>
              </a:spcAft>
            </a:pPr>
            <a:r>
              <a:rPr sz="1400">
                <a:solidFill>
                  <a:srgbClr val="1F2937"/>
                </a:solidFill>
              </a:rPr>
              <a:t>window.PLOTLYENV=window.PLOTLYENV || {};                                if (document.getElementById("06b58cde-57d5-4983-8e81-a44a4de5f27d")) {                    Plotly.newPlot(                        "06b58cde-57d5-4983-8e81-a44a4de5f27d",                        [{"marker":{"color":["#e2136e","#f26522","#e2136e","#f26522","#e2136e","#f26522","#e2136e","#f26522","#e2136e","#f26522","#e2136e"]},"text":["৳18","৳25","৳35","৳48","৳62","৳78","৳105","৳145","৳195","৳260","৳320"],"textposition":"outside","x":["2015","2016","2017","2018","2019","2020","2021","2022","2023","2024","2025"],"y":[18,25,35,48,62,78,105,145,195,260,320]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একটা অসুখে সব শেষ</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রাবেয়ার স্বামী একদিন রিকশা থেকে পড়ে গেলেন। পায়ে ফ্র্যাকচার। হাসপাতালে ভর্তি, অপারেশন, ওষুধ, সব মিলিয়ে খরচ ৮০,০০০ টাকা। রাবেয়ার কাছে এই টাকা নেই। সঞ্চয় নেই। বিমা নেই। কী করবেন?</a:t>
            </a:r>
          </a:p>
          <a:p>
            <a:pPr>
              <a:spcAft>
                <a:spcPts val="600"/>
              </a:spcAft>
            </a:pPr>
            <a:r>
              <a:rPr sz="1400">
                <a:solidFill>
                  <a:srgbClr val="1F2937"/>
                </a:solidFill>
              </a:rPr>
              <a:t>গয়না বিক্রি করলেন ৩০,০০০ টাকায়। মহাজনের কাছ থেকে ৫০,০০০ ধার নিলেন ৬০% সুদে। মেয়েকে স্কুল থেকে ছাড়িয়ে আনলেন, কারণ বেতন দেওয়ার সামর্থ্য নেই।</a:t>
            </a:r>
          </a:p>
          <a:p>
            <a:pPr>
              <a:spcAft>
                <a:spcPts val="600"/>
              </a:spcAft>
            </a:pPr>
            <a:r>
              <a:rPr sz="1400">
                <a:solidFill>
                  <a:srgbClr val="1F2937"/>
                </a:solidFill>
              </a:rPr>
              <a:t>একটা দুর্ঘটনা। একটা মাত্র অসুখ। আর পুরো পরিবার দারিদ্র্যের আরো গভীরে তলিয়ে গেল। বিশ্বব্যাংকের হিসাবে, বাংলাদেশে প্রতি বছর প্রায় ৫০ লাখ মানুষ স্বাস্থ্য ব্যয়ের কারণে দারিদ্র্যসীমার নিচে চলে যায়। কারণ সুরক্ষার কোনো জাল নেই।</a:t>
            </a:r>
          </a:p>
          <a:p>
            <a:pPr>
              <a:spcAft>
                <a:spcPts val="600"/>
              </a:spcAft>
            </a:pPr>
            <a:r>
              <a:rPr sz="1400">
                <a:solidFill>
                  <a:srgbClr val="1F2937"/>
                </a:solidFill>
              </a:rPr>
              <a:t>ক্ষুদ্রঋণ কি সাহায্য করে? কিছুটা। এই চার্টটা দেখুন:</a:t>
            </a:r>
          </a:p>
          <a:p>
            <a:pPr>
              <a:spcAft>
                <a:spcPts val="600"/>
              </a:spcAft>
            </a:pPr>
            <a:r>
              <a:rPr sz="1400">
                <a:solidFill>
                  <a:srgbClr val="1F2937"/>
                </a:solidFill>
              </a:rPr>
              <a:t>window.PLOTLYENV=window.PLOTLYENV || {};                                if (document.getElementById("bb96a18e-20d0-49ae-b15b-7906be4640cc")) {                    Plotly.newPlot(                        "bb96a18e-20d0-49ae-b15b-7906be4640cc",                        [{"marker":{"color":["#27ae60","#27ae60","#27ae60","#27ae60","#27ae60","#c0392b"]},"text":["0.9 কোটি","0.7 কোটি","0.7 কোটি","1.1 কোটি","3.5 কোটি","6.5 কোটি"],"textposition":"outside","x":["গ্রামীণ ব্যাংক","ব্র্যাক","আশা","অন্যান্য\nক্ষুদ্রঋণ","মোট\nক্ষুদ্রঋণ","ঋণ প্রয়োজন\n(অনুমিত)"],"y":[9.5,7.2,6.8,11.5,35.0,65.0],"type":"bar"}],                        {"template":{"data":{"histogram2dcontour":[{"type":"histogram2dcontour","colorbar":{"outlinewidth":0,"ticks":""},"colorscale":[[0.0,"#0d0887"],[0.1111111111111111,"#46039f"],[0.2222222222222222,"#7201a8"],[0.3333333...</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আসল অন্তর্ভুক্তি কেমন হয়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ভারত ২০১৪ সালে Jan Dhan Yojana চালু করলো। শুধু অ্যাকাউন্ট খোলা না। তিনটা জিনিস একসাথে দিলো: অ্যাকাউন্ট, বিমা, পেনশন। প্রতিটা Jan Dhan অ্যাকাউন্টের সাথে ২ লাখ টাকার দুর্ঘটনা বিমা আর ৩০,০০০ টাকার জীবন বিমা যুক্ত। বিনামূল্যে। সরকারি ভর্তুকি সরাসরি সেই অ্যাকাউন্টে যায়, মধ্যস্বত্বভোগী নেই। ওভারড্রাফট সুবিধা আছে, জরুরি প্রয়োজনে ১০,০০০ টাকা পর্যন্ত।</a:t>
            </a:r>
          </a:p>
          <a:p>
            <a:pPr>
              <a:spcAft>
                <a:spcPts val="600"/>
              </a:spcAft>
            </a:pPr>
            <a:r>
              <a:rPr sz="1400">
                <a:solidFill>
                  <a:srgbClr val="1F2937"/>
                </a:solidFill>
              </a:rPr>
              <a:t>তারপর ২০১৬ সালে UPI চালু করলো। যেকোনো ব্যাংক অ্যাকাউন্ট থেকে যেকোনো ব্যাংক অ্যাকাউন্টে, তাৎক্ষণিক, বিনামূল্যে। এর উপর গড়ে উঠলো বিশাল ইকোসিস্টেম: ঋণ, বিনিয়োগ, বিমা, সবকিছু ফোনের একটা অ্যাপে।</a:t>
            </a:r>
          </a:p>
          <a:p>
            <a:pPr>
              <a:spcAft>
                <a:spcPts val="600"/>
              </a:spcAft>
            </a:pPr>
            <a:r>
              <a:rPr sz="1400">
                <a:solidFill>
                  <a:srgbClr val="1F2937"/>
                </a:solidFill>
              </a:rPr>
              <a:t>ফলাফল? ভারতে আর্থিক অ্যাকাউন্ট মালিকানা ২০১১ সালে ৩৫% ছিল, ২০২১ সালে ৭৮%। আর শুধু অ্যাকাউন্ট না, সক্রিয় ব্যবহারও বেড়েছে কয়েক গুণ। UPI-তে মাসে ১২ বিলিয়ন ট্রানজ্যাকশন হচ্ছে।</a:t>
            </a:r>
          </a:p>
          <a:p>
            <a:pPr>
              <a:spcAft>
                <a:spcPts val="600"/>
              </a:spcAft>
            </a:pPr>
            <a:r>
              <a:rPr sz="1400">
                <a:solidFill>
                  <a:srgbClr val="1F2937"/>
                </a:solidFill>
              </a:rPr>
              <a:t>কেনিয়ার M-Pesa আরেকটা উদাহরণ। একটা দেশ যেখানে ব্যাংক শাখা নেই বললেই চলে, সেখানে মোবাইল মানি দিয়ে ঋণ, সঞ্চয়, বিমা, সবকিছু দেওয়া হচ্ছে। M-Shwari নামে M-Pesa-র একটা প্রোডাক্ট আছে যেটা দিয়ে মানুষ সঞ্চয় করে সুদ পায়, আর জরুরি ঋণ নিতে পারে। ফুলুস (Fuliza) নামে ওভারড্রাফট সুবিধা আছে।</a:t>
            </a:r>
          </a:p>
          <a:p>
            <a:pPr>
              <a:spcAft>
                <a:spcPts val="600"/>
              </a:spcAft>
            </a:pPr>
            <a:r>
              <a:rPr sz="1400">
                <a:solidFill>
                  <a:srgbClr val="1F2937"/>
                </a:solidFill>
              </a:rPr>
              <a:t>বাংলাদেশের কাছে সব উপকরণ আছে। বিকাশ/নগদের নেটওয়ার্ক আছে, ১৩ লাখ এজেন্ট পয়েন্ট আছে, মোবাইল ফোনের ব্যাপক বিস্তার আছে। যা নেই সেটা হলো নীতি, নকশা, আর ইচ্ছা।</a:t>
            </a:r>
          </a:p>
          <a:p>
            <a:pPr>
              <a:spcAft>
                <a:spcPts val="600"/>
              </a:spcAft>
            </a:pPr>
            <a:r>
              <a:rPr sz="1400">
                <a:solidFill>
                  <a:srgbClr val="1F2937"/>
                </a:solidFill>
              </a:rPr>
              <a:t>বাংলাদেশকে তিনটা কাজ করতে হবে।</a:t>
            </a:r>
          </a:p>
          <a:p>
            <a:pPr>
              <a:spcAft>
                <a:spcPts val="600"/>
              </a:spcAft>
            </a:pPr>
            <a:r>
              <a:rPr sz="1400">
                <a:solidFill>
                  <a:srgbClr val="1F2937"/>
                </a:solidFill>
              </a:rPr>
              <a:t>প্রথমত, প্রতিটা মোবাইল ওয়ালেটকে "মিনি ব্যাংক" বানাতে হবে। শুধু টাকা পাঠানো-পাওয়া না। সঞ্চয়ে সুদ দিতে হবে। ক্ষুদ্র ঋণ দিতে হবে (ক্রেডিট স্কোরিং হবে লেনদেনের ইতিহাস দিয়ে, কাগজপত্র দিয়ে না)। মাইক্রো-ইনস্যুরেন্স দিতে হবে, মাসে ৫০ টাকায় স্বাস্থ্য বিমা, ২০ টাকায় ফসল বিমা।</a:t>
            </a:r>
          </a:p>
          <a:p>
            <a:pPr>
              <a:spcAft>
                <a:spcPts val="600"/>
              </a:spcAft>
            </a:pPr>
            <a:r>
              <a:rPr sz="1400">
                <a:solidFill>
                  <a:srgbClr val="1F2937"/>
                </a:solidFill>
              </a:rPr>
              <a:t>দ্বিতীয়ত, সরকারি সব পেমেন্ট ডিজি...</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