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যে মাটি সোনা ফলাত, সে মাটি কোথায়?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১: আকাশ থেকে দেখুন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গুগল আর্থে বাংলাদেশ খুলুন। ২০০৫ সালের ছবি দেখুন। সবুজ। চোখ জুড়ানো সবুজ। ধানক্ষেত, পাটক্ষেত, সবজিবাগান, পুকুর, খাল, নদী। একটা সবুজ দেশ।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এবার ২০২৫ সালের ছবিতে যান। ঢাকার চারপাশ দেখুন। যেখানে ধানক্ষেত ছিল, সেখানে এখন অ্যাপার্টমেন্ট। যেখানে পুকুর ছিল, সেখানে শপিং মল। যেখানে পাটক্ষেত ছিল, সেখানে ইটভাটার চিমনি থেকে কালো ধোঁয়া উঠছে।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margin: 2rem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.narrative-insight__thesis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Serif Bengali', Georgia, 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clamp(1.25rem, 2.4vw, 1.65rem);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600;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1.55;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#1a1a2e;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border-left: 3px solid #c4a35a;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0.6rem 0 0.6rem 1.25rem;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1.5rem;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display: grid;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repeat(3, 1fr);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border-top: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border-bottom: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1rem 1.1rem;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.narrative-insight__point:last-child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none;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.narrative-insight__value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1.65rem;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800;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#1a5276;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1.2;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0.3rem;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.narrative-insight__label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0.85rem;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#64748b;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1.4;...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২: কংক্রিট গিলে খাচ্ছে সবুজ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কৃষিজমি কোথায় যাচ্ছে? উত্তরটা জটিল না। তিনটা প্রধান কারণ: নগরায়ণ, শিল্পায়ন, আর ইটভাটা।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ঢাকা ১৯৯০ সালে ছিল ৩০০ বর্গকিলোমিটারের শহর। আজ ৫৫০ বর্গকিলোমিটারের বেশি। চট্টগ্রাম, সিলেট, রাজশাহী, খুলনা, সবখানে একই ছবি। শহর ফুলে উঠছে, আর তার চারপাশের ধানক্ষেত কংক্রিটে ডুবে যাচ্ছে।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(document.getElementById("72a42166-afdb-468f-ab22-de07609d6b26")) {                    Plotly.newPlot(                        "72a42166-afdb-468f-ab22-de07609d6b26",                        [{"marker":{"color":"#8e44ad"},"name":"শহর এলাকা (বর্গ কি.মি.)","x":["২০০০","২০০৫","২০১০","২০১৫","২০২০","২০২৫"],"y":[1800,2100,2600,3200,3800,4200],"type":"bar"},{"marker":{"color":"#e74c3c"},"name":"শিল্প এলাকা (বর্গ কি.মি.)","x":["২০০০","২০০৫","২০১০","২০১৫","২০২০","২০২৫"],"y":[350,450,620,850,1050,1200],"type":"bar"},{"line":{"color":"#27ae60","width":3},"mode":"lines+markers","name":"কৃষিজমি (হাজার হেক্টর)","x":["২০০০","২০০৫","২০১০","২০১৫","২০২০","২০২৫"],"y":[9000,8800,8550,8250,8000,7800],"yaxis":"y2","type":"scatter"}],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৩: মাটি ক্লান্ত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ধরুন কৃষিজমি হারানো বন্ধ হলো। যেটুকু আছে, সেটুকু রইলো। তাহলে কি সমস্যা মিটে গেলো?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না। কারণ যে মাটি টিকে আছে, সেই মাটিও মরে যাচ্ছে।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বাংলাদেশের কৃষক প্রতি হেক্টরে গড়ে ৩৫০ কেজি রাসায়নিক সার ব্যবহার করে। বিশ্ব গড়? ১৩৫ কেজি। ভারত? ১৮০ কেজি। মানে বাংলাদেশের কৃষক বিশ্ব গড়ের প্রায় তিনগুণ সার ঢালছে মাটিতে।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(document.getElementById("bfa8b86d-d4c6-4626-a8e7-69f109184fbd")) {                    Plotly.newPlot(                        "bfa8b86d-d4c6-4626-a8e7-69f109184fbd",                        [{"line":{"color":"#1a5276","width":2},"mode":"lines+markers","name":"বাংলাদেশ","x":[2005,2006,2007,2008,2009,2010,2011,2012,2013,2014,2015,2016,2017,2018,2019,2020,2021,2022,2023,2024,2025],"y":[220,230,245,260,270,280,290,300,310,315,320,325,330,335,338,340,342,345,347,348,350],"type":"scatter"},{"line":{"color":"#e67e22","width":2},"mode":"lines+markers","name":"ভারত","x":[2005,2006,2007,2008,2009,2010,2011,2012,2013,2014,2015,2016,2017,2018,2019,2020,2021,2022,2023,2024,2025],"y":[110,115,120,130,135,140,145,150,155,158,160,163,165,167,170,172,174,175,177,178,180],"type":"scatter"},{"line":{"color":"#27ae60","width":2},"mode":"lines+markers","name":"বিশ্ব গড়","x":[2005,2006,2007,2008,2009,2010,2011,2012,2013,2014,2015,2016,2017,2018,2019,2020,2021,2022,2023,2024,2025],"y":[100,102,105,108,110,112,115,118,120,122,124,125,127,128,130,131,132,133,134,134,135]...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৪: ভর্তুকির ফাঁদ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সার কেন এত বেশি ব্যবহার হয়? শুধু মাটির ক্লান্তি না। আরেকটা কারণ আছে: সার সস্তা। কৃত্রিমভাবে সস্তা।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 সরকার প্রতি বছর সারে ভর্তুকি দেয় ২৫,০০০ কোটি টাকারও বেশি। প্রায় ২.৫ বিলিয়ন ডলার। ইউরিয়া সারের আন্তর্জাতিক দাম প্রতি কেজি ৩৫-৪০ টাকা হলে কৃষক পায় ১৬ টাকায়। অর্ধেকের কম দামে। ডিএপি, টিএসপি, পটাশ, সব সারেই ভর্তুকি আছে।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(document.getElementById("d73d2086-e49f-444a-aac8-828cddebdf1d")) {                    Plotly.newPlot(                        "d73d2086-e49f-444a-aac8-828cddebdf1d",                        [{"marker":{"color":"#2980b9"},"name":"ভর্তুকি (হাজার কোটি টাকা)","text":["12","14","15","14","14","16","18","18","20","20","18","22","30","28","26","25"],"textposition":"outside","x":["2010","2011","2012","2013","2014","2015","2016","2017","2018","2019","2020","2021","2022","2023","2024","2025"],"y":[12.0,14.5,15.0,13.5,14.0,16.0,17.5,18.0,19.5,20.0,18.0,22.0,30.0,28.0,26.0,25.0],"type":"bar"},{"line":{"color":"#e67e22","width":2},"mode":"lines+markers","name":"বিলিয়ন ডলার (আনুমানিক)","x":["2010","2011","2012","2013","2014","2015","2016","2017","2018","2019","2020","2021","2022","2023","2024","2025"],"y":[1.2,1.45,1.5,1.35,1.4,1.6,1.75,1.8,1.95,2.0,1.8,2.2,3.0,2.8,2.6,2.5],"yaxis":"y2","type":"scatter"}],                        {"template":{"data":{"histogram2dcontour":[{"type":"histogram2dcontour","colorbar":{"outlinewidth":0,"ticks...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৫: খাদ্যে পরনির্ভরতা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"বাংলাদেশ চালে স্বয়ংসম্পূর্ণ।" এই কথাটা আমরা গর্বের সাথে বলি। সত্যি, ধান উৎপাদনে বাংলাদেশ বিশাল অগ্রগতি করেছে। ১৯৭১ সালে ১ কোটি টন চাল উৎপাদন হতো, এখন ৩.৮ কোটি টন। তিনগুণেরও বেশি। এটা সত্যিকারের সাফল্য।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কিন্তু চাল দিয়ে তো পুষ্টি পূরণ হয় না। মানুষ শুধু ভাত খায় না। গম লাগে, ডাল লাগে, ভোজ্যতেল লাগে, চিনি লাগে, ফল লাগে। আর এগুলোর কতটুকু বাংলাদেশ নিজে উৎপাদন করে?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(document.getElementById("c39d0761-83ab-4a59-9cdb-4116a8dcf608")) {                    Plotly.newPlot(                        "c39d0761-83ab-4a59-9cdb-4116a8dcf608",                        [{"marker":{"color":"#e74c3c"},"name":"আমদানি নির্ভরতা (%)","text":["98%","90%","80%","60%","52%","32%","5%"],"textposition":"inside","x":["গম","ভোজ্যতেল","চিনি","ডাল","দুধ","ফল","চাল"],"y":[98,90,80,60,52,32,5],"type":"bar"},{"marker":{"color":"#27ae60"},"name":"দেশীয় উৎপাদন (%)","text":["2%","10%","20%","40%","48%","68%","95%"],"textposition":"inside","x":["গম","ভোজ্যতেল","চিনি","ডাল","দুধ","ফল","চাল"],"y":[2,10,20,40,48,68,95],"type":"bar"}],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