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গ্রাম ছেড়ে শহরে, শহরে ঠাঁই কোথায়?</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শিরিনের ট্রেন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কমলাপুর স্টেশনে ট্রেন থামলো ভোর পাঁচটায়। প্ল্যাটফর্মে ভিড় তখনো কম। শিরিন, বাইশ বছর, একটা ফুটো ব্যাগ আর একটা প্লাস্টিকের ঝোলা নিয়ে নামলো। ভোলা থেকে এসেছে। দুইদিনের যাত্রা, লঞ্চ থেকে বাস, বাস থেকে ট্রেন।</a:t>
            </a:r>
          </a:p>
          <a:p>
            <a:pPr>
              <a:spcAft>
                <a:spcPts val="600"/>
              </a:spcAft>
            </a:pPr>
            <a:r>
              <a:rPr sz="1400">
                <a:solidFill>
                  <a:srgbClr val="1F2937"/>
                </a:solidFill>
              </a:rPr>
              <a:t>শিরিনের বাবা ছিলেন কৃষক। মেঘনার পাড়ে তিন বিঘা জমি ছিল। ২০২৩ সালে নদী সেই জমি গিলে খেলো। ঘরবাড়ি, গোয়ালঘর, আমগাছ, সব। প্রথমে বাঁধের ওপাশে আশ্রয় নিলো পরিবার। তারপর আত্মীয়ের বাড়ি। তারপর? তারপর আর কোনো "তারপর" ছিল না ভোলায়।</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ধাক্কা ও টান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মানুষ শহরে আসে দুটো কারণে। একটাকে বলে "পুশ ফ্যাক্টর", যেটা গ্রাম থেকে ঠেলে দেয়। আরেকটাকে বলে "পুল ফ্যাক্টর", যেটা শহরে টেনে আনে।</a:t>
            </a:r>
          </a:p>
          <a:p>
            <a:pPr>
              <a:spcAft>
                <a:spcPts val="600"/>
              </a:spcAft>
            </a:pPr>
            <a:r>
              <a:rPr sz="1400">
                <a:solidFill>
                  <a:srgbClr val="1F2937"/>
                </a:solidFill>
              </a:rPr>
              <a:t>window.PLOTLYENV=window.PLOTLYENV || {};                                if (document.getElementById("84637b5d-45e9-43d5-9de6-5b0030b3278f")) {                    Plotly.newPlot(                        "84637b5d-45e9-43d5-9de6-5b0030b3278f",                        [{"marker":{"color":["#c0392b","#c0392b","#c0392b","#27ae60","#c0392b","#27ae60","#2c3e50","#27ae60"]},"orientation":"h","text":["32%","22%","14%","10%","8%","6%","5%","3%"],"textposition":"outside","x":[32,22,14,10,8,6,5,3],"y":["কর্মসংস্থানের অভাব","নদীভাঙন \u002f প্রাকৃতিক দুর্যোগ","ভূমিহীনতা","শহরে বেশি মজুরি","মঙ্গা \u002f মৌসুমি দারিদ্র্য","শিক্ষা ও স্বাস্থ্যসেবা","পারিবারিক কারণ","গার্মেন্টস কারখানায় কাজ"],"type":"bar"}],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যখন মাটি সরে যায়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প্রতি বছর নদীভাঙনে গড়ে ৫০,০০০ থেকে ১,০০,০০০ মানুষ বাস্তুচ্যুত হয়। এটা শুনতে শুষ্ক পরিসংখ্যান মনে হতে পারে। কিন্তু একটু ভাবুন। প্রতি বছর একটা ছোট শহরের সমান মানুষ তাদের ঘরবাড়ি, জমিজমা, জীবিকা হারাচ্ছে। নদী তাদের সবকিছু গিলে খাচ্ছে।</a:t>
            </a:r>
          </a:p>
          <a:p>
            <a:pPr>
              <a:spcAft>
                <a:spcPts val="600"/>
              </a:spcAft>
            </a:pPr>
            <a:r>
              <a:rPr sz="1400">
                <a:solidFill>
                  <a:srgbClr val="1F2937"/>
                </a:solidFill>
              </a:rPr>
              <a:t>window.PLOTLYENV=window.PLOTLYENV || {};                                if (document.getElementById("4f63b69f-9ee9-487f-be58-091e8e329d78")) {                    Plotly.newPlot(                        "4f63b69f-9ee9-487f-be58-091e8e329d78",                        [{"marker":{"color":"#e67e22"},"text":["55","48","62","70","45","58","52","65","72","60","80","55","68","75","50","63"],"textposition":"outside","x":["2010","2011","2012","2013","2014","2015","2016","2017","2018","2019","2020","2021","2022","2023","2024","2025"],"y":[55,48,62,70,45,58,52,65,72,60,80,55,68,75,50,63],"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ফাঁকা গ্রাম</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শিরিনের গ্রামে ফিরে যাই। ভোলার চরফ্যাশনের কাছে একটা গ্রাম। পাঁচ বছর আগে এখানে প্রায় দুইশো পরিবার ছিল। এখন একশো-এর কম। বাকিরা কোথায়? ঢাকায়, চট্টগ্রামে, গাজীপুরে, কেউ কেউ মধ্যপ্রাচ্যে।</a:t>
            </a:r>
          </a:p>
          <a:p>
            <a:pPr>
              <a:spcAft>
                <a:spcPts val="600"/>
              </a:spcAft>
            </a:pPr>
            <a:r>
              <a:rPr sz="1400">
                <a:solidFill>
                  <a:srgbClr val="1F2937"/>
                </a:solidFill>
              </a:rPr>
              <a:t>যারা রয়ে গেছে তারা কারা? বয়স্করা। যাদের যাওয়ার শক্তি নেই বা সাহস নেই। আর শিশুরা, যাদের বাবা-মা শহরে কাজ করে, দাদা-দাদি বা নানা-নানির কাছে রেখে গেছে।</a:t>
            </a:r>
          </a:p>
          <a:p>
            <a:pPr>
              <a:spcAft>
                <a:spcPts val="600"/>
              </a:spcAft>
            </a:pPr>
            <a:r>
              <a:rPr sz="1400">
                <a:solidFill>
                  <a:srgbClr val="1F2937"/>
                </a:solidFill>
              </a:rPr>
              <a:t>window.PLOTLYENV=window.PLOTLYENV || {};                                if (document.getElementById("c36bc30f-49bd-4d5b-ae24-5fdba90531a7")) {                    Plotly.newPlot(                        "c36bc30f-49bd-4d5b-ae24-5fdba90531a7",                        [{"marker":{"color":"#27ae60"},"name":"গ্রাম","text":["30%","22%","18%","16%","14%"],"textposition":"outside","x":["০-১৪","১৫-২৯","৩০-৪৪","৪৫-৫৯","৬০+"],"y":[30,22,18,16,14],"type":"bar"},{"marker":{"color":"#e74c3c"},"name":"শহর","text":["25%","28%","24%","15%","8%"],"textposition":"outside","x":["০-১৪","১৫-২৯","৩০-৪৪","৪৫-৫৯","৬০+"],"y":[25,28,24,15,8],"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শহর কি ধারণ করতে পারছে?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শিরিন গুলশানে একটা বাসায় কাজ করে। কিন্তু থাকে কোথায়? করাইলে। ঢাকার বৃহত্তম বস্তিগুলোর একটা। গুলশান আর বনানীর ঝকঝকে অ্যাপার্টমেন্ট আর অফিসের ঠিক পাশেই, একটা নিচু জলাভূমিতে, টিনের চালা, বাঁশের বেড়া, সরু গলি। লাখ লাখ মানুষ। একটা পায়খানা পঞ্চাশজনের জন্য। পানি আসে দিনে দুবার, লাইন ধরতে হয়।</a:t>
            </a:r>
          </a:p>
          <a:p>
            <a:pPr>
              <a:spcAft>
                <a:spcPts val="600"/>
              </a:spcAft>
            </a:pPr>
            <a:r>
              <a:rPr sz="1400">
                <a:solidFill>
                  <a:srgbClr val="1F2937"/>
                </a:solidFill>
              </a:rPr>
              <a:t>এটা শুধু করাইল না। ঢাকায় এরকম চার হাজারের বেশি বস্তি আছে। সারাদেশে শহুরে বস্তিবাসী প্রায় ২.২ কোটি।</a:t>
            </a:r>
          </a:p>
          <a:p>
            <a:pPr>
              <a:spcAft>
                <a:spcPts val="600"/>
              </a:spcAft>
            </a:pPr>
            <a:r>
              <a:rPr sz="1400">
                <a:solidFill>
                  <a:srgbClr val="1F2937"/>
                </a:solidFill>
              </a:rPr>
              <a:t>window.PLOTLYENV=window.PLOTLYENV || {};                                if (document.getElementById("15db34f3-abb8-4fad-8c03-3e9633689213")) {                    Plotly.newPlot(                        "15db34f3-abb8-4fad-8c03-3e9633689213",                        [{"line":{"color":"#8e44ad","width":3},"mode":"lines+markers","name":"ঢাকা","stackgroup":"one","x":[2000,2005,2010,2015,2020,2025],"y":[3.4,4.9,6.5,8.2,9.8,11.5],"type":"scatter"},{"line":{"color":"#e67e22","width":2},"mode":"lines+markers","name":"চট্টগ্রাম","stackgroup":"one","x":[2000,2005,2010,2015,2020,2025],"y":[0.8,1.2,1.6,2.1,2.6,3.2],"type":"scatter"},{"line":{"color":"#2980b9","width":2},"mode":"lines+markers","name":"অন্যান্য শহর","stackgroup":"one","x":[2000,2005,2010,2015,2020,2025],"y":[1.5,2.2,3.0,3.8,5.0,7.3],"type":"scatter"}],                        {"template":{"data":{"histogram2dcontour":[{"type":"histogram2dcontour","colorbar":{"outlinewidth":0,"ticks":""},"colorscale":[[0.0,"#0d0887"],[0.1111111111111111,"#46039f"],[0.2222222222222222,"#7201a8"],[0.3333...</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