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বর্জ্যের ব্যবসা: টোকাই থেকে রিসাইক্লিং</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ভোরের আঁধারে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ভোর সাড়ে চারটা। মিরপুরের রাস্তায় এখনো অন্ধকার। বারো বছরের রাজু একটা বড় বস্তা কাঁধে নিয়ে হাঁটছে। খালি পায়ে। হাতে একটা লম্বা লোহার হুক। সে ডাস্টবিনে, রাস্তার পাশে, নর্দমার ধারে ময়লা ঘাঁটছে। প্লাস্টিকের বোতল, কাগজ, টিনের ক্যান, পুরনো ব্যাটারি, যা কিছু বিক্রি করা যায়, সব আলাদা করে বস্তায় ভরছে।</a:t>
            </a:r>
          </a:p>
          <a:p>
            <a:pPr>
              <a:spcAft>
                <a:spcPts val="600"/>
              </a:spcAft>
            </a:pPr>
            <a:r>
              <a:rPr sz="1400">
                <a:solidFill>
                  <a:srgbClr val="1F2937"/>
                </a:solidFill>
              </a:rPr>
              <a:t>রাজু একজন "টোকাই"। এই শব্দটা বাংলাদেশে গালি হিসেবে ব্যবহৃত হয়। কিন্তু রাজু এবং তার মতো আরো লক্ষাধিক মানুষ প্রতিদিন যে কাজটা করে, সেটা ছাড়া ঢাকা শহর আরো আগেই ডুবে যেত ময়লায়।</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ময়লার ভেতরে কী আছে?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বর্জ্য ব্যবস্থাপনা বুঝতে হলে প্রথমে বুঝতে হবে ময়লার মধ্যে আসলে কী থাকে। এটা গুরুত্বপূর্ণ, কারণ সব ময়লা এক রকম না। এই চার্টটা দেখুন:</a:t>
            </a:r>
          </a:p>
          <a:p>
            <a:pPr>
              <a:spcAft>
                <a:spcPts val="600"/>
              </a:spcAft>
            </a:pPr>
            <a:r>
              <a:rPr sz="1400">
                <a:solidFill>
                  <a:srgbClr val="1F2937"/>
                </a:solidFill>
              </a:rPr>
              <a:t>window.PLOTLYENV=window.PLOTLYENV || {};                                if (document.getElementById("b677e4db-997c-4580-a369-c574b3de4211")) {                    Plotly.newPlot(                        "b677e4db-997c-4580-a369-c574b3de4211",                        [{"hole":0.35,"hovertemplate":"%{label}: %{value}%\u003cextra\u003e\u003c\u002fextra\u003e","labels":["জৈব বর্জ্য","প্লাস্টিক","কাগজ","কাপড়","ধাতু","কাচ","অন্যান্য"],"marker":{"colors":["#8B4513","#e74c3c","#3498db","#9b59b6","#95a5a6","#1abc9c","#7f8c8d"]},"textfont":{"size":12},"textinfo":"label+percent","values":[62,12,9,4,2,2,9],"type":"pie"}],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অদৃশ্য শ্রমিক</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অনানুষ্ঠানিক বর্জ্য সংগ্রাহকদের সংখ্যা কত? সঠিক হিসাব কারো কাছে নেই। কারণ তারা কোনো রেজিস্ট্রিতে নেই, কোনো আদমশুমারিতে নেই। কিন্তু বিভিন্ন গবেষণা থেকে একটা চিত্র তৈরি করা যায়। এই চার্টটা দেখুন:</a:t>
            </a:r>
          </a:p>
          <a:p>
            <a:pPr>
              <a:spcAft>
                <a:spcPts val="600"/>
              </a:spcAft>
            </a:pPr>
            <a:r>
              <a:rPr sz="1400">
                <a:solidFill>
                  <a:srgbClr val="1F2937"/>
                </a:solidFill>
              </a:rPr>
              <a:t>শুধু ঢাকায় আনুমানিক ১ লাখের বেশি মানুষ অনানুষ্ঠানিক বর্জ্য সংগ্রহের সাথে যুক্ত। সারা দেশে এই সংখ্যা ৪ লাখের কাছাকাছি। এদের মধ্যে আছে টোকাই (রাস্তা থেকে ময়লা কুড়ানো), ভাঙ্গারি দোকানদার (কেনাবেচা), আর ফেরিওয়ালা (বাড়ি বাড়ি ঘুরে পুরনো জিনিস কেনা)। এই পুরো ব্যবস্থাটা সরকারি কোনো পরিকল্পনার অংশ না। এটা নিজে নিজে তৈরি হয়েছে, দারিদ্র্যের চাপে।</a:t>
            </a:r>
          </a:p>
          <a:p>
            <a:pPr>
              <a:spcAft>
                <a:spcPts val="600"/>
              </a:spcAft>
            </a:pPr>
            <a:r>
              <a:rPr sz="1400">
                <a:solidFill>
                  <a:srgbClr val="1F2937"/>
                </a:solidFill>
              </a:rPr>
              <a:t>এই মানুষগুলো কত আয় করে? এই চার্টটা দেখুন:</a:t>
            </a:r>
          </a:p>
          <a:p>
            <a:pPr>
              <a:spcAft>
                <a:spcPts val="600"/>
              </a:spcAft>
            </a:pPr>
            <a:r>
              <a:rPr sz="1400">
                <a:solidFill>
                  <a:srgbClr val="1F2937"/>
                </a:solidFill>
              </a:rPr>
              <a:t>একজন টোকাই দিনে গড়ে ২০০ থেকে ৩০০ টাকা আয় করে। ভাঙ্গারি দোকানদার ৪০০ থেকে ৮০০ টাকা। ফেরিওয়ালা ৩০০ থেকে ৫০০ টাকা। মিডলম্যান বা মধ্যস্বত্বভোগী ১,০০০ থেকে ২,০০০ টাকা। চেইনের একদম নিচে যারা, তাদের আয় সবচেয়ে কম, ঝুঁকি সবচেয়ে বেশি। রাজু দিনে ২৫০ টাকা আয় করে। মাসে সাত-আট হাজার। এই টাকায় সে, তার মা আর দুই বোন চলে। তার বাবা দুই বছর আগে মারা গেছে, নৌকাডুবিতে।</a:t>
            </a:r>
          </a:p>
          <a:p>
            <a:pPr>
              <a:spcAft>
                <a:spcPts val="600"/>
              </a:spcAft>
            </a:pPr>
            <a:r>
              <a:rPr sz="1400">
                <a:solidFill>
                  <a:srgbClr val="1F2937"/>
                </a:solidFill>
              </a:rPr>
              <a:t>কিন্তু আয়ের চেয়ে বড় বিষয় হলো স্বাস্থ্য ঝুঁকি। এই চার্টটা দেখুন:</a:t>
            </a:r>
          </a:p>
          <a:p>
            <a:pPr>
              <a:spcAft>
                <a:spcPts val="600"/>
              </a:spcAft>
            </a:pPr>
            <a:r>
              <a:rPr sz="1400">
                <a:solidFill>
                  <a:srgbClr val="1F2937"/>
                </a:solidFill>
              </a:rPr>
              <a:t>একটা গবেষণায় দেখা গেছে, ঢাকার অনানুষ্ঠানিক বর্জ্য সংগ্রাহকদের ৭৮% শ্বাসতন্ত্রের সমস্যায় ভোগে। ৬৫% চর্মরোগে আক্রান্ত। ৫২% পরিপাকতন্ত্রের সমস্যায় ভোগে। ৪৫% পেশি ও হাড়ের ব্যথায় কাতর। ৩৮% চোখের সমস্যায় ভোগে। তারা খালি হাতে ময়লা ঘাঁটে। মাস্ক নেই, গ্লাভস নেই, জুতা নেই। সুচ, ভাঙা কাচ, মেডিকেল বর্জ্য, সব কিছুর সাথে প্রতিদিন তাদের যোগাযোগ। একটা ছোট কাটা সংক্রমণে পরিণত হতে পারে, আর হাসপাতালে যাওয়ার টাকা নেই।</a:t>
            </a:r>
          </a:p>
          <a:p>
            <a:pPr>
              <a:spcAft>
                <a:spcPts val="600"/>
              </a:spcAft>
            </a:pPr>
            <a:r>
              <a:rPr sz="1400">
                <a:solidFill>
                  <a:srgbClr val="1F2937"/>
                </a:solidFill>
              </a:rPr>
              <a:t>এই মানুষগুলো শহরের জন্য কী করছে? তারা মোট বর্জ্যের ১৫-২০%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ল্যান্ডফিলের সংকট</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যে বর্জ্য সংগ্রহ করা হয়, সেটা যায় কোথায়? ল্যান্ডফিলে। ঢাকার প্রধান ল্যান্ডফিল আমিনবাজারে, সাভারের কাছে। আরেকটা মাতুয়াইলে। কিন্তু এগুলো কোনো আধুনিক ল্যান্ডফিল না। স্যানিটারি ল্যান্ডফিল বলতে যা বোঝায় (লাইনার, লিচেট ট্রিটমেন্ট, গ্যাস ক্যাপচার), তার কিছুই নেই। এগুলো মূলত খোলা ডাম্পিং সাইট।</a:t>
            </a:r>
          </a:p>
          <a:p>
            <a:pPr>
              <a:spcAft>
                <a:spcPts val="600"/>
              </a:spcAft>
            </a:pPr>
            <a:r>
              <a:rPr sz="1400">
                <a:solidFill>
                  <a:srgbClr val="1F2937"/>
                </a:solidFill>
              </a:rPr>
              <a:t>window.PLOTLYENV=window.PLOTLYENV || {};                                if (document.getElementById("b115ba46-c593-4683-bddf-37e30429c91c")) {                    Plotly.newPlot(                        "b115ba46-c593-4683-bddf-37e30429c91c",                        [{"fill":"tozeroy","fillcolor":"rgba(231,76,60,0.1)","line":{"color":"#e74c3c","width":3},"mode":"lines+markers","name":"সঞ্চিত বর্জ্য (মিলিয়ন টন)","x":[2007,2008,2009,2010,2011,2012,2013,2014,2015,2016,2017,2018,2019,2020,2021,2022,2023,2024,2025],"y":[0.3,0.7,1.1,1.6,2.1,2.7,3.3,3.9,4.5,5.2,5.9,6.7,7.5,8.4,9.3,10.2,11.2,12.3,13.5],"type":"scatter"},{"line":{"color":"#27ae60","dash":"dash","width":2},"mode":"lines","name":"নকশা ধারণক্ষমতা","x":[2007,2008,2009,2010,2011,2012,2013,2014,2015,2016,2017,2018,2019,2020,2021,2022,2023,2024,2025],"y":[4.5,4.5,4.5,4.5,4.5,4.5,4.5,4.5,4.5,4.5,4.5,4.5,4.5,4.5,4.5,4.5,4.5,4.5,4.5],"type":"scatter"}],                        {"template":{"data":{"histogram2dcontour":[{"type":"histogram2dcontour","colorbar":{"outlinewidth":0,"ticks":""},"colorscale":[[0.0,"#0d0887"],[0.1111111111111111,"#46039f"],[0.2222222222222222,"#7201a8"],[0.3333333...</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সরকার কত খরচ করে?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বর্জ্য ব্যবস্থাপনা একটা ব্যয়বহুল কাজ। পৃথিবীর সব শহরেই পৌরসভা বা সিটি কর্পোরেশনের বাজেটের একটা বড় অংশ যায় বর্জ্য ব্যবস্থাপনায়। ঢাকায় কত যায়? এই চার্টটা দেখুন:</a:t>
            </a:r>
          </a:p>
          <a:p>
            <a:pPr>
              <a:spcAft>
                <a:spcPts val="600"/>
              </a:spcAft>
            </a:pPr>
            <a:r>
              <a:rPr sz="1400">
                <a:solidFill>
                  <a:srgbClr val="1F2937"/>
                </a:solidFill>
              </a:rPr>
              <a:t>ঢাকা উত্তর ও দক্ষিণ সিটি কর্পোরেশন মিলিয়ে বর্জ্য ব্যবস্থাপনায় বছরে প্রায় ৮০০ থেকে ১,০০০ কোটি টাকা খরচ করে। শুনতে অনেক মনে হতে পারে, কিন্তু মাথাপিছু হিসাবে এটা বছরে মাত্র ৫০০ টাকা (প্রায় ৪.৫ ডলার)। সিঙ্গাপুর মাথাপিছু ১২০ ডলার খরচ করে, টোকিও ৯০ ডলার, এমনকি দিল্লি পর্যন্ত ১২ ডলার খরচ করে। ঢাকার বাজেটে পুরো সংগ্রহই ঠিকমতো হয় না, রিসাইক্লিং বা আধুনিক প্রযুক্তির কথা তো দূরের।</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ব্রাজিলের পথ, বাংলাদেশের সম্ভাবনা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বর্জ্য সংগ্রাহকদের সংগঠিত করার ক্ষেত্রে ব্রাজিল পৃথিবীর সবচেয়ে সফল মডেল তৈরি করেছে। ব্রাজিলে এদের বলে "catadores"। বাংলাদেশের টোকাইদের মতোই তারা রাস্তা থেকে ময়লা কুড়াতো। কিন্তু ব্রাজিল সরকার তাদের পেশাদার হিসেবে স্বীকৃতি দিয়েছে। তাদের সমবায় গঠনে সাহায্য করেছে। পৌরসভার সাথে চুক্তি করে দিয়েছে। ফলাফল? ব্রাজিলে ৮ লাখের বেশি catador এখন সংগঠিতভাবে কাজ করে, তাদের আয় তিনগুণ বেড়েছে, আর দেশের রিসাইক্লিং রেট ৩০% এর ওপরে উঠেছে।</a:t>
            </a:r>
          </a:p>
          <a:p>
            <a:pPr>
              <a:spcAft>
                <a:spcPts val="600"/>
              </a:spcAft>
            </a:pPr>
            <a:r>
              <a:rPr sz="1400">
                <a:solidFill>
                  <a:srgbClr val="1F2937"/>
                </a:solidFill>
              </a:rPr>
              <a:t>এই চার্টটা দেখুন। জাপান, জার্মানি, দক্ষিণ কোরিয়ার কথা বাদ দিন, ওরা অনেক ধনী দেশ। কিন্তু ব্রাজিল? ব্রাজিলের মাথাপিছু আয় বাংলাদেশের চেয়ে চারগুণ বেশি, সত্য। কিন্তু ব্রাজিল যখন catador আন্দোলন শুরু করেছিল ১৯৯০-এর দশকে, তখন তাদের অবস্থা বাংলাদেশের এখনকার অবস্থার চেয়ে খুব বেশি ভালো ছিল না। পরিবর্তনটা এসেছে নীতি থেকে, সম্পদ থেকে না।</a:t>
            </a:r>
          </a:p>
          <a:p>
            <a:pPr>
              <a:spcAft>
                <a:spcPts val="600"/>
              </a:spcAft>
            </a:pPr>
            <a:r>
              <a:rPr sz="1400">
                <a:solidFill>
                  <a:srgbClr val="1F2937"/>
                </a:solidFill>
              </a:rPr>
              <a:t>বাংলাদেশের জন্য কী করা দরকার?</a:t>
            </a:r>
          </a:p>
          <a:p>
            <a:pPr>
              <a:spcAft>
                <a:spcPts val="600"/>
              </a:spcAft>
            </a:pPr>
            <a:r>
              <a:rPr sz="1400">
                <a:solidFill>
                  <a:srgbClr val="1F2937"/>
                </a:solidFill>
              </a:rPr>
              <a:t>প্রথমত, অনানুষ্ঠানিক বর্জ্য সংগ্রাহকদের পেশাদার স্বীকৃতি দেওয়া। তারা "টোকাই" না, তারা রিসাইক্লিং শ্রমিক। তাদের পরিচয়পত্র দেওয়া, স্বাস্থ্যবিমা দেওয়া, ন্যূনতম সুরক্ষা সরঞ্জাম (গ্লাভস, মাস্ক, জুতা) দেওয়া। এই খরচ নগণ্য। ১ লাখ মানুষের জন্য বছরে ৫০ কোটি টাকাতেই সম্ভব।</a:t>
            </a:r>
          </a:p>
          <a:p>
            <a:pPr>
              <a:spcAft>
                <a:spcPts val="600"/>
              </a:spcAft>
            </a:pPr>
            <a:r>
              <a:rPr sz="1400">
                <a:solidFill>
                  <a:srgbClr val="1F2937"/>
                </a:solidFill>
              </a:rPr>
              <a:t>দ্বিতীয়ত, উৎসে বর্জ্য আলাদা করা বাধ্যতামূলক করা। প্রতিটা বাড়ি, অফিস, দোকানে তিনটা আলাদা পাত্র: জৈব, রিসাইক্লেবল, আর বাকি। দক্ষিণ কোরিয়া এটা ১৯৯৫ সালে শুরু করেছিল। ত্রিশ বছরে তাদের রিসাইক্লিং রেট ১৫% থেকে ৫৯% এ উঠেছে।</a:t>
            </a:r>
          </a:p>
          <a:p>
            <a:pPr>
              <a:spcAft>
                <a:spcPts val="600"/>
              </a:spcAft>
            </a:pPr>
            <a:r>
              <a:rPr sz="1400">
                <a:solidFill>
                  <a:srgbClr val="1F2937"/>
                </a:solidFill>
              </a:rPr>
              <a:t>তৃতীয়ত, জৈব বর্জ্য দিয়ে কম্পোস্ট তৈরি। ঢাকার ৬২% বর্জ্য জৈব। এটা কম্পোস্ট করে সার তৈরি করা যায়, বায়োগ্যাস তৈরি করা যায়। কৃষি খাতে রাসায়নিক সারের ওপর নির্ভরতা কমানো যায়। বাংলাদেশ প্রতি বছর প্রায় ৪,০০০ কোটি ট...</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