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পানি যখন উঠবে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সাতক্ষীরার সেই পরিবার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রহিমার বাড়ি সাতক্ষীরার শ্যামনগর উপজেলায়। নদীর পাড় থেকে মাত্র দুইশো মিটার। ত্রিশ বছর আগে এই দূরত্ব ছিল প্রায় আধা কিলোমিটার। নদী এগিয়ে আসছে। প্রতি বছর একটু একটু করে।</a:t>
            </a:r>
          </a:p>
          <a:p>
            <a:pPr>
              <a:spcAft>
                <a:spcPts val="600"/>
              </a:spcAft>
            </a:pPr>
            <a:r>
              <a:rPr sz="1400">
                <a:solidFill>
                  <a:srgbClr val="1F2937"/>
                </a:solidFill>
              </a:rPr>
              <a:t>রহিমার স্বামী কাদের মিয়া আগে ধান চাষ করতো। দুই বিঘা জমি ছিল। পাঁচ বছর আগে লোনা পানি ঢুকে গেলো জমিতে। ধান আর হয় না। মাটিতে লবণের সাদা দাগ, যেন কেউ চুন ছড়িয়ে দিয়েছে। কাদের মিয়া এখন চিংড়ি ঘেরে কাজ করে, অন্যের ঘেরে, দিনমজুর হিসেবে। নিজের জমি আছে, কিন্তু সেই জমিতে কিছু ফলে 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তথ্য যা বলছে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গরম হচ্ছে। এটা অনুভূতি না, পরিমাপযোগ্য বাস্তবতা। ১৯৭০ সাল থেকে বাংলাদেশের গড় তাপমাত্রা প্রায় ১.২ ডিগ্রি সেলসিয়াস বেড়েছে। সংখ্যাটা ছোট মনে হতে পারে। কিন্তু বৈশ্বিক গড় বৃদ্ধি ১.১ ডিগ্রি। মানে বাংলাদেশ বিশ্ব গড়ের চেয়ে দ্রুত গরম হচ্ছে।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(document.getElementById("0d614e50-096e-4be7-95ca-9344aa91304f")) {                    Plotly.newPlot(                        "0d614e50-096e-4be7-95ca-9344aa91304f",                        [{"marker":{"color":["#2980b9","#e74c3c","#2980b9","#e74c3c","#e74c3c","#e74c3c","#2980b9","#e74c3c","#e74c3c","#e74c3c","#e74c3c","#e74c3c","#e74c3c","#e74c3c","#e74c3c","#e74c3c","#e74c3c","#e74c3c","#e74c3c","#e74c3c","#e74c3c","#e74c3c","#e74c3c","#e74c3c","#e74c3c","#e74c3c","#e74c3c","#e74c3c","#e74c3c","#e74c3c","#e74c3c","#e74c3c","#e74c3c","#e74c3c","#e74c3c","#e74c3c","#e74c3c","#e74c3c","#e74c3c","#e74c3c","#e74c3c","#e74c3c","#e74c3c","#e74c3c","#e74c3c","#e74c3c","#e74c3c","#e74c3c","#e74c3c","#e74c3c","#e74c3c","#e74c3c","#e74c3c","#e74c3c","#e74c3c","#e74c3c"]},"name":"বার্ষিক তাপমাত্রা বিচ্যুতি","showlegend":false,"x":[1970,1971,1972,1973,1974,1975,1976,1977,1978,1979,1980,1981,1982,1983,1984,1985,1986,1987,1988,1989,1990,1991,1992,1993,1994,1995,1996,1997,1998,1999,2000,2001,2002,2003,2004,2005,2006,2007,2008,2009,2010,2011,2012,2013,2014,2015,2016,2017,2018,2019,2020,2021,2022,2023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সমুদ্র আসছে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জলবায়ু পরিবর্তনের সব হুমকির মধ্যে বাংলাদেশের জন্য সবচেয়ে ভয়ংকর হলো সমুদ্রপৃষ্ঠের উচ্চতা বৃদ্ধি। কারণটা ভূগোল। বাংলাদেশের বেশিরভাগ এলাকা সমুদ্রপৃষ্ঠ থেকে মাত্র কয়েক মিটার উঁচুতে। দক্ষিণের উপকূলীয় জেলাগুলো, সাতক্ষীরা, খুলনা, বাগেরহাট, পটুয়াখালী, ভোলা, বরগুনা, এগুলো প্রায় সমুদ্রের সমান উচ্চতায়।</a:t>
            </a:r>
          </a:p>
          <a:p>
            <a:pPr>
              <a:spcAft>
                <a:spcPts val="600"/>
              </a:spcAft>
            </a:pPr>
            <a:r>
              <a:rPr sz="1400">
                <a:solidFill>
                  <a:srgbClr val="1F2937"/>
                </a:solidFill>
              </a:rPr>
              <a:t>এখন IPCC-র হিসাব দেখুন। তিনটা সিনারিও আছে:</a:t>
            </a:r>
          </a:p>
          <a:p>
            <a:pPr>
              <a:spcAft>
                <a:spcPts val="600"/>
              </a:spcAft>
            </a:pPr>
            <a:r>
              <a:rPr sz="1400">
                <a:solidFill>
                  <a:srgbClr val="1F2937"/>
                </a:solidFill>
              </a:rPr>
              <a:t>window.PLOTLYENV=window.PLOTLYENV || {};                                if (document.getElementById("57a8e952-0dc6-4efa-a406-65b1f2fd8d9e")) {                    Plotly.newPlot(                        "57a8e952-0dc6-4efa-a406-65b1f2fd8d9e",                        [{"marker":{"color":["#e67e22","#e74c3c","#c0392b"]},"text":["8 মিলিয়ন","17 মিলিয়ন","30 মিলিয়ন"],"textposition":"outside","x":["০.৫ মিটার\n(২০৫০)","১.০ মিটার\n(২০৮০)","১.৫ মিটার\n(২১০০)"],"y":[8,17,30],"type":"bar"}],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অন্যায়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একটা সংখ্যা দেখুন যেটা পুরো চিত্রটাকে একটা ভিন্ন আলোয় দেখাবে।</a:t>
            </a:r>
          </a:p>
          <a:p>
            <a:pPr>
              <a:spcAft>
                <a:spcPts val="600"/>
              </a:spcAft>
            </a:pPr>
            <a:r>
              <a:rPr sz="1400">
                <a:solidFill>
                  <a:srgbClr val="1F2937"/>
                </a:solidFill>
              </a:rPr>
              <a:t>window.PLOTLYENV=window.PLOTLYENV || {};                                if (document.getElementById("4a1abc9a-a3f0-4b51-90f3-24120dbfe7ec")) {                    Plotly.newPlot(                        "4a1abc9a-a3f0-4b51-90f3-24120dbfe7ec",                        [{"marker":{"color":["#7f8c8d","#7f8c8d","#7f8c8d","#7f8c8d","#006a4e"]},"orientation":"h","text":["14.0 টন","8.0 টন","4.5 টন","2.0 টন","0.5 টন"],"textposition":"outside","x":[14.0,8.0,4.5,2.0,0.5],"y":["যুক্তরাষ্ট্র","চীন","বিশ্ব গড়","ভারত","বাংলাদেশ"],"type":"bar"}],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গল্পটা এখানেই শেষ করলে হতাশায় ডুবে যেতে হবে। কিন্তু বাংলাদেশ আসলে জলবায়ু অভিযোজনে কিছু কাজ করেছে। ঘূর্ণিঝড় আশ্রয়কেন্দ্র তৈরি, যেটা ১৯৭০ সালে ৫ লাখ মানুষের মৃত্যু থেকে ২০২০ সালে আম্ফানে মাত্র ২৬ জনের মৃত্যুতে নামিয়ে এনেছে। আগাম সতর্কতা ব্যবস্থা, যেটা পৃথিবীর অন্যতম সেরা। লবণসহিষ্ণু ধান উদ্ভাবন, যেটা BRRI বিজ্ঞানীদের অসাধারণ কাজ। উপকূলীয় বনায়ন, যেটা ছোট পরিসরে হলেও হচ্ছে।</a:t>
            </a:r>
          </a:p>
          <a:p>
            <a:pPr>
              <a:spcAft>
                <a:spcPts val="600"/>
              </a:spcAft>
            </a:pPr>
            <a:r>
              <a:rPr sz="1400">
                <a:solidFill>
                  <a:srgbClr val="1F2937"/>
                </a:solidFill>
              </a:rPr>
              <a:t>কিন্তু যথেষ্ট হচ্ছে না। এবার দেখুন কেন:</a:t>
            </a:r>
          </a:p>
          <a:p>
            <a:pPr>
              <a:spcAft>
                <a:spcPts val="600"/>
              </a:spcAft>
            </a:pPr>
            <a:r>
              <a:rPr sz="1400">
                <a:solidFill>
                  <a:srgbClr val="1F2937"/>
                </a:solidFill>
              </a:rPr>
              <a:t>window.PLOTLYENV=window.PLOTLYENV || {};                                if (document.getElementById("f28e4c4f-f3be-42f1-84b8-cf8157edbba6")) {                    Plotly.newPlot(                        "f28e4c4f-f3be-42f1-84b8-cf8157edbba6",                        [{"marker":{"color":["#2980b9","#e74c3c","#27ae60"]},"text":["জিডিপির ০.৮%","জিডিপির ২.৫%","জিডিপির ১.৫%\n(অপূর্ণ)"],"textposition":"outside","x":["বর্তমান ব্যয়\n(বাংলাদেশ)","প্রয়োজন\n(বাংলাদেশ)","উন্নত দেশের\nপ্রতিশ্রুতি"],"y":[0.8,2.5,1.5],"type":"bar"}],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