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আপনার মেয়ে কেন ঘরে বসে আছে?</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তাসলিমার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তাসলিমা নাম ধরুন। বয়স ২৪। ঢাকার একটা বেসরকারি বিশ্ববিদ্যালয় থেকে বিবিএ পাশ করেছে। সিজিপিএ ৩.৫। ইংরেজি ভালো বলতে পারে। কম্পিউটার জানে। সিভি দিয়েছে ৪৭টা জায়গায়। ইন্টারভিউ হয়েছে ৬টা। চাকরি পায়নি একটাও।</a:t>
            </a:r>
          </a:p>
          <a:p>
            <a:pPr>
              <a:spcAft>
                <a:spcPts val="600"/>
              </a:spcAft>
            </a:pPr>
            <a:r>
              <a:rPr sz="1400">
                <a:solidFill>
                  <a:srgbClr val="1F2937"/>
                </a:solidFill>
              </a:rPr>
              <a:t>তার ভাই ফাহিম। বয়স ২১। জাতীয় বিশ্ববিদ্যালয় থেকে পাশ কোর্স করেছে। সিজিপিএ ২.৮। একটা গার্মেন্টস কোম্পানিতে অ্যাডমিন অফিসার হিসেবে চাকরি পেয়ে গেছে মাস দুয়েকের মধ্যে। বেতন ২০,০০০ টাকা।</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যত পড়ো, তত ঘরে বসো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এখানেই আসল প্যারাডক্সটা। সাধারণ যুক্তি হলো: শিক্ষা বাড়লে কর্মসংস্থান বাড়ে। পড়ালেখা বেশি করলে ভালো চাকরি পাওয়া যায়। ছেলেদের ক্ষেত্রে এটা মোটামুটি সত্য। কিন্তু বাংলাদেশের মেয়েদের ক্ষেত্রে? উল্টো।</a:t>
            </a:r>
          </a:p>
          <a:p>
            <a:pPr>
              <a:spcAft>
                <a:spcPts val="600"/>
              </a:spcAft>
            </a:pPr>
            <a:r>
              <a:rPr sz="1400">
                <a:solidFill>
                  <a:srgbClr val="1F2937"/>
                </a:solidFill>
              </a:rPr>
              <a:t>window.PLOTLYENV=window.PLOTLYENV || {};                                if (document.getElementById("72e88c00-7bb1-4173-8145-80601d9588d7")) {                    Plotly.newPlot(                        "72e88c00-7bb1-4173-8145-80601d9588d7",                        [{"marker":{"color":["#e67e22","#e67e22","#e67e22","#e74c3c","#e74c3c","#e74c3c"]},"text":["40%","36%","32%","30%","26%","23%"],"textposition":"outside","x":["শিক্ষা নেই","প্রাথমিক","নিম্ন মাধ্যমিক","মাধ্যমিক (SSC)","উচ্চমাধ্যমিক (HSC)","স্নাতক ও\nতদূর্ধ্ব"],"y":[40,36,32,30,26,23],"type":"bar"}],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গার্মেন্টস যা দিলো, আর যা দিলো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নারী শ্রমশক্তির গল্প গার্মেন্টস ছাড়া বলা অসম্ভব। ১৯৮০-র দশকে যখন গার্মেন্টস শিল্প শুরু হলো, লাখ লাখ গ্রামের মেয়ে প্রথমবারের মতো ঘর থেকে বের হলো। নিজের হাতে টাকা ধরলো। পরিবারের উপর নির্ভরশীলতা কমলো। বিয়ের বয়স বাড়লো। সন্তান সংখ্যা কমলো। এটা ছিল একটা বিপ্লব।</a:t>
            </a:r>
          </a:p>
          <a:p>
            <a:pPr>
              <a:spcAft>
                <a:spcPts val="600"/>
              </a:spcAft>
            </a:pPr>
            <a:r>
              <a:rPr sz="1400">
                <a:solidFill>
                  <a:srgbClr val="1F2937"/>
                </a:solidFill>
              </a:rPr>
              <a:t>কিন্তু গার্মেন্টস নিজেই বদলে যাচ্ছে। এই চার্টটা দেখুন:</a:t>
            </a:r>
          </a:p>
          <a:p>
            <a:pPr>
              <a:spcAft>
                <a:spcPts val="600"/>
              </a:spcAft>
            </a:pPr>
            <a:r>
              <a:rPr sz="1400">
                <a:solidFill>
                  <a:srgbClr val="1F2937"/>
                </a:solidFill>
              </a:rPr>
              <a:t>window.PLOTLYENV=window.PLOTLYENV || {};                                if (document.getElementById("4075d105-d0a5-42e1-a029-8b22ea245aa4")) {                    Plotly.newPlot(                        "4075d105-d0a5-42e1-a029-8b22ea245aa4",                        [{"fill":"tozeroy","fillcolor":"rgba(231,76,60,0.08)","line":{"color":"#e74c3c","width":3},"mode":"lines+markers","name":"নারী কর্মী (%)","x":[1990,1995,2000,2005,2010,2015,2020,2025],"y":[80,78,75,72,68,65,62,60],"type":"scatter"}],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NEET প্রজন্ম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তাসলিমার মতো যারা পড়ালেখা শেষ করেও কাজ পাচ্ছে না, তাদের একটা নাম আছে আন্তর্জাতিক পরিসংখ্যানে: NEET (Not in Education, Employment, or Training)। শিক্ষায় নেই, কর্মসংস্থানে নেই, প্রশিক্ষণেও নেই। শুধু আছে।</a:t>
            </a:r>
          </a:p>
          <a:p>
            <a:pPr>
              <a:spcAft>
                <a:spcPts val="600"/>
              </a:spcAft>
            </a:pPr>
            <a:r>
              <a:rPr sz="1400">
                <a:solidFill>
                  <a:srgbClr val="1F2937"/>
                </a:solidFill>
              </a:rPr>
              <a:t>বাংলাদেশে এই সংখ্যা কত? এই চার্টটা দেখুন:</a:t>
            </a:r>
          </a:p>
          <a:p>
            <a:pPr>
              <a:spcAft>
                <a:spcPts val="600"/>
              </a:spcAft>
            </a:pPr>
            <a:r>
              <a:rPr sz="1400">
                <a:solidFill>
                  <a:srgbClr val="1F2937"/>
                </a:solidFill>
              </a:rPr>
              <a:t>window.PLOTLYENV=window.PLOTLYENV || {};                                if (document.getElementById("5a8a854c-6dd6-4f9b-91f7-39df61ecaa17")) {                    Plotly.newPlot(                        "5a8a854c-6dd6-4f9b-91f7-39df61ecaa17",                        [{"marker":{"color":"#2980b9"},"name":"পুরুষ","text":["12%","10%","8%"],"textposition":"outside","x":["১৫-১৯","২০-২৪","২৫-২৯"],"y":[12,10,8],"type":"bar"},{"marker":{"color":"#e74c3c"},"name":"নারী","text":["28%","32%","36%"],"textposition":"outside","x":["১৫-১৯","২০-২৪","২৫-২৯"],"y":[28,32,36]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যদি তাসলিমা কাজ পেতো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এবার একটু কল্পনা করুন। বাংলাদেশের নারী শ্রমশক্তি অংশগ্রহণ হার যদি ভিয়েতনামের সমান হতো (৭২%), তাহলে কী হতো? অথবা ধরুন ভিয়েতনামের মতো না হোক, অন্তত ৫০% যদি হতো? এই চার্টটা দেখুন:</a:t>
            </a:r>
          </a:p>
          <a:p>
            <a:pPr>
              <a:spcAft>
                <a:spcPts val="600"/>
              </a:spcAft>
            </a:pPr>
            <a:r>
              <a:rPr sz="1400">
                <a:solidFill>
                  <a:srgbClr val="1F2937"/>
                </a:solidFill>
              </a:rPr>
              <a:t>window.PLOTLYENV=window.PLOTLYENV || {};                                if (document.getElementById("37b8ac57-d905-4f76-8cfe-547c7e408917")) {                    Plotly.newPlot(                        "37b8ac57-d905-4f76-8cfe-547c7e408917",                        [{"marker":{"color":["#7f8c8d","#e67e22","#e67e22","#27ae60"]},"text":["বেসলাইন","+5% (+$23B)","+14% (+$64B)","+28% (+$129B)"],"textposition":"outside","x":["বর্তমান\n(৩৫%)","ভারতের সমান\n(৩২% → ৪০%)","৫০% LFPR","ভিয়েতনামের সমান\n(৭২%)"],"y":[0,5,14,28],"type":"bar"}],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