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কাজ নেই, কাজের মানুষও নেই</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পাঠাও রাইডার রাকিব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রাকিবের বয়স ২৬। ঢাকা বিশ্ববিদ্যালয় থেকে সমাজবিজ্ঞানে মাস্টার্স করেছে। রেজাল্ট ভালো, ক্লাসে ফার্স্ট ক্লাস পেয়েছে। সিভি তৈরি, ইন্টারভিউ দেওয়া, লিখিত পরীক্ষা, সব করেছে। দুই বছর ধরে করছে। ৪৭টা চাকরির ইন্টারভিউ দিয়েছে। একটাতেও হয়নি। কোথাও বলে অভিজ্ঞতা নেই, কোথাও বলে "আমাদের প্রয়োজন নেই", কোথাও বলে কিছুই না, শুধু কল আসে না।</a:t>
            </a:r>
          </a:p>
          <a:p>
            <a:pPr>
              <a:spcAft>
                <a:spcPts val="600"/>
              </a:spcAft>
            </a:pPr>
            <a:r>
              <a:rPr sz="1400">
                <a:solidFill>
                  <a:srgbClr val="1F2937"/>
                </a:solidFill>
              </a:rPr>
              <a:t>এখন রাকিব পাঠাওতে বাইক চালায়। দিনে ১০-১২ ঘণ্টা। মাসে আয় ১৮,০০০-২০,০০০ টাকা। বাসা ভাড়া, খাবার, বাইকের কিস্তি দিলে হাতে থাকে ৩,০০০-৪,০০০ টাকা। মায়ের ওষুধের টাকা পাঠাতে পারে না সবসময়।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সংখ্যা যা বলে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NEET মানে Not in Education, Employment, or Training। যেসব তরুণ (১৫-২৪ বছর) পড়াশোনাও করছে না, কাজও করছে না, কোনো প্রশিক্ষণও নিচ্ছে না। তারা কোথায়? বাড়িতে বসে আছে। কিছু করছে না। কিছু করতে পারছে না।</a:t>
            </a:r>
          </a:p>
          <a:p>
            <a:pPr>
              <a:spcAft>
                <a:spcPts val="600"/>
              </a:spcAft>
            </a:pPr>
            <a:r>
              <a:rPr sz="1400">
                <a:solidFill>
                  <a:srgbClr val="1F2937"/>
                </a:solidFill>
              </a:rPr>
              <a:t>বাংলাদেশে এই সংখ্যাটা ভয়াবহ।</a:t>
            </a:r>
          </a:p>
          <a:p>
            <a:pPr>
              <a:spcAft>
                <a:spcPts val="600"/>
              </a:spcAft>
            </a:pPr>
            <a:r>
              <a:rPr sz="1400">
                <a:solidFill>
                  <a:srgbClr val="1F2937"/>
                </a:solidFill>
              </a:rPr>
              <a:t>window.PLOTLYENV=window.PLOTLYENV || {};                                if (document.getElementById("b521369d-2fc2-420c-bc7e-5bb49dc717c5")) {                    Plotly.newPlot(                        "b521369d-2fc2-420c-bc7e-5bb49dc717c5",                        [{"marker":{"color":["#c0392b","#95a5a6","#95a5a6","#95a5a6","#95a5a6","#95a5a6"]},"text":["29.8%","28.5%","31.2%","22.1%","16.8%","11.4%"],"textposition":"outside","x":["বাংলাদেশ","ভারত","পাকিস্তান","ইন্দোনেশিয়া","ফিলিপাইন","ভিয়েতনাম"],"y":[29.8,28.5,31.2,22.1,16.8,11.4],"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নারী, মজুরি, আর পালানোর রাস্তা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নারী শ্রমশক্তি অংশগ্রহণের গল্পটা দুই অধ্যায়ের। প্রথম অধ্যায় ছিল সাফল্যের। ২০০০ সালের দিকে যখন গার্মেন্টস সেক্টর বড় হতে শুরু করলো, লাখ লাখ গ্রামীণ নারী ঢাকায় এলো কাজ করতে। নারীর শ্রমশক্তি অংশগ্রহণ ২৬% থেকে বেড়ে ৩৬% হলো। এটা দক্ষিণ এশিয়ার জন্য বিশাল অগ্রগতি ছিল।</a:t>
            </a:r>
          </a:p>
          <a:p>
            <a:pPr>
              <a:spcAft>
                <a:spcPts val="600"/>
              </a:spcAft>
            </a:pPr>
            <a:r>
              <a:rPr sz="1400">
                <a:solidFill>
                  <a:srgbClr val="1F2937"/>
                </a:solidFill>
              </a:rPr>
              <a:t>তারপর দ্বিতীয় অধ্যায়। থেমে গেলো।</a:t>
            </a:r>
          </a:p>
          <a:p>
            <a:pPr>
              <a:spcAft>
                <a:spcPts val="600"/>
              </a:spcAft>
            </a:pPr>
            <a:r>
              <a:rPr sz="1400">
                <a:solidFill>
                  <a:srgbClr val="1F2937"/>
                </a:solidFill>
              </a:rPr>
              <a:t>window.PLOTLYENV=window.PLOTLYENV || {};                                if (document.getElementById("451c923a-1937-4076-aac1-1d45d61e2580")) {                    Plotly.newPlot(                        "451c923a-1937-4076-aac1-1d45d61e2580",                        [{"line":{"color":"#e74c3c","width":3},"mode":"lines+markers","name":"নারী","x":[1990,1991,1992,1993,1994,1995,1996,1997,1998,1999,2000,2001,2002,2003,2004,2005,2006,2007,2008,2009,2010,2011,2012,2013,2014,2015,2016,2017,2018,2019,2020,2021,2022,2023,2024,2025],"y":[24.207,24.564,24.977,25.434,25.931,26.467,27.021,27.531,27.966,28.345,28.671,28.878,28.98,29.055,29.123,29.194,29.241,30.797,32.398,34.041,35.723,35.021,34.316,33.616,33.571,33.531,33.497,36.676,38.056,39.33,40.323,42.181,43.687,41.874,38.708,38.649],"type":"scatter"}],                        {"template":{"data":{"histogram2dcontour":[{"type":"histogram2dcontour","colorbar":{"outlinewidth":0,"ticks":""},"colorscale":[[0.0,"#0d0887"],[0.1111111111111111,"#46039f"],[0.2222222222222222,"#7201a8"],[0.3333333333333333,"#9c179e"],[0.4444444444444444,"#bd3786"],[0.5555555555555556,"#d8576b"],[0.666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ডিজিটাল আশা, কিন্তু শর্তসাপেক্ষ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বিশ্বের দ্বিতীয় বৃহত্তম ফ্রিল্যান্সিং জনশক্তি সরবরাহকারী দেশ। অক্সফোর্ড ইন্টারনেট ইনস্টিটিউটের Online Labour Index-এ বাংলাদেশ ভারতের পরেই দ্বিতীয়। প্রায় ৬.৫ লাখ সক্রিয় ফ্রিল্যান্সার কাজ করছে Upwork, Fiverr, Freelancer.com সহ বিভিন্ন প্ল্যাটফর্মে। এটা একটা সাফল্যের গল্প।</a:t>
            </a:r>
          </a:p>
          <a:p>
            <a:pPr>
              <a:spcAft>
                <a:spcPts val="600"/>
              </a:spcAft>
            </a:pPr>
            <a:r>
              <a:rPr sz="1400">
                <a:solidFill>
                  <a:srgbClr val="1F2937"/>
                </a:solidFill>
              </a:rPr>
              <a:t>কিন্তু সংখ্যার গভীরে তাকালে আশার সাথে উদ্বেগও আছে।</a:t>
            </a:r>
          </a:p>
          <a:p>
            <a:pPr>
              <a:spcAft>
                <a:spcPts val="600"/>
              </a:spcAft>
            </a:pPr>
            <a:r>
              <a:rPr sz="1400">
                <a:solidFill>
                  <a:srgbClr val="1F2937"/>
                </a:solidFill>
              </a:rPr>
              <a:t>window.PLOTLYENV=window.PLOTLYENV || {};                                if (document.getElementById("76a88d57-127b-473c-a8af-e2d1bef1d9ea")) {                    Plotly.newPlot(                        "76a88d57-127b-473c-a8af-e2d1bef1d9ea",                        [{"marker":{"color":"#3498db"},"name":"সক্রিয় ফ্রিল্যান্সার (হাজার)","text":["650K","1500K","1200K","500K","350K"],"textposition":"outside","x":["বাংলাদেশ","ভারত","ফিলিপাইন","পাকিস্তান","ইউক্রেন"],"y":[650,1500,1200,500,350],"yaxis":"y","type":"bar"},{"line":{"color":"#c0392b","width":3},"marker":{"size":10},"mode":"lines+markers","name":"গড় ঘণ্টাপ্রতি আয় ($)","x":["বাংলাদেশ","ভারত","ফিলিপাইন","পাকিস্তান","ইউক্রেন"],"y":[8,18,15,10,22],"yaxis":"y2","type":"scatter"}],                        {"template":{"data":{"histogram2dcontour":[{"type":"histogram2dcontour","colorbar":{"outlinewidth":0,"ticks":""},"colorscale":[[0.0,"#0d0887"],[0.1111111111111111,"#46039f"],[0.2222222222222222,"#7201a8"],[0.3333333333333333,"#9c179e"],[0.4444444444444444,"#bd3786"],[0.5555555555555556,"#d8576b"],[0.6666666666666666,"#ed7953"],[0.777777777777...</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রাকিবের জন্য কী আছে?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শেষ করি যেখানে শুরু করেছিলাম।</a:t>
            </a:r>
          </a:p>
          <a:p>
            <a:pPr>
              <a:spcAft>
                <a:spcPts val="600"/>
              </a:spcAft>
            </a:pPr>
            <a:r>
              <a:rPr sz="1400">
                <a:solidFill>
                  <a:srgbClr val="1F2937"/>
                </a:solidFill>
              </a:rPr>
              <a:t>রাকিব আজকেও পাঠাওতে বাইক চালাবে। দুপুরে ধানমন্ডিতে কাউকে নামিয়ে দিয়ে পাঁচ মিনিট দাঁড়াবে। ফোনে পরের রাইডের নোটিফিকেশন আসবে। গুলশান, উত্তরা, মিরপুর, ঢাকার এ-মাথা থেকে ও-মাথা। সন্ধ্যায় ক্লান্ত শরীরে রুমে ফিরবে। তিনজনের সাথে ভাগ করা মেসে। চুলায় ভাত বসাতে বসাতে ভাববে, এই জীবনটা কি এমনই থাকবে?</a:t>
            </a:r>
          </a:p>
          <a:p>
            <a:pPr>
              <a:spcAft>
                <a:spcPts val="600"/>
              </a:spcAft>
            </a:pPr>
            <a:r>
              <a:rPr sz="1400">
                <a:solidFill>
                  <a:srgbClr val="1F2937"/>
                </a:solidFill>
              </a:rPr>
              <a:t>রাকিব একা না। বাংলাদেশে ১.৫ কোটি তরুণ তার মতো আটকে আছে। কেউ পাঠাওতে, কেউ দোকানে, কেউ বাড়িতে বসে, কেউ ফেসবুকে পোস্ট দিচ্ছে "চাকরি দরকার"। এরা সবাই বাংলাদেশের "ডেমোগ্রাফিক ডিভিডেন্ড"। এই শব্দটা আমরা অনেক শুনি। তরুণ জনসংখ্যা, কর্মক্ষম জনগোষ্ঠী, উন্নয়নের সুযোগ। কিন্তু ডেমোগ্রাফিক ডিভিডেন্ড আপনা-আপনি আসে না। তরুণদের যদি দক্ষতা না দেওয়া হয়, কাজ না দেওয়া হয়, সুযোগ না তৈরি করা হয়, তাহলে ডেমোগ্রাফিক ডিভিডেন্ড পরিণত হয় ডেমোগ্রাফিক বোঝায়। লাখ লাখ হতাশ তরুণ কোনো দেশের জন্য সম্পদ না, ঝুঁকি।</a:t>
            </a:r>
          </a:p>
          <a:p>
            <a:pPr>
              <a:spcAft>
                <a:spcPts val="600"/>
              </a:spcAft>
            </a:pPr>
            <a:r>
              <a:rPr sz="1400">
                <a:solidFill>
                  <a:srgbClr val="1F2937"/>
                </a:solidFill>
              </a:rPr>
              <a:t>বাংলাদেশের হাতে সময় আছে, কিন্তু অসীম সময় নেই। ২০৩৫ সালের মধ্যে বাংলাদেশের কর্মক্ষম জনসংখ্যা সর্বোচ্চ পর্যায়ে পৌঁছাবে। তারপর বয়স্ক জনসংখ্যা বাড়তে থাকবে। জাপান, চীন, থাইল্যান্ড এই পথ আগেই পাড়ি দিয়েছে। কিন্তু তারা ডেমোগ্রাফিক ডিভিডেন্ডের সময়টা কাজে লাগিয়েছিল। বাংলাদেশ কি লাগাবে?</a:t>
            </a:r>
          </a:p>
          <a:p>
            <a:pPr>
              <a:spcAft>
                <a:spcPts val="600"/>
              </a:spcAft>
            </a:pPr>
            <a:r>
              <a:rPr sz="1400">
                <a:solidFill>
                  <a:srgbClr val="1F2937"/>
                </a:solidFill>
              </a:rPr>
              <a:t>রাকিব জানে না এই প্রশ্নের উত্তর। সে শুধু জানে কাল সকালে আবার হেলমেট পরতে হবে। বাইক স্টার্ট দিতে হবে। ঢাকার ধুলো আর ধোঁয়ায় ১২ ঘণ্টা কাটাতে হবে। একটা মাস্টার্স ডিগ্রি তার ব্যাগে আছে, কিন্তু সেটা দিয়ে পেট চলে না।</a:t>
            </a:r>
          </a:p>
          <a:p>
            <a:pPr>
              <a:spcAft>
                <a:spcPts val="600"/>
              </a:spcAft>
            </a:pPr>
            <a:r>
              <a:rPr sz="1400">
                <a:solidFill>
                  <a:srgbClr val="1F2937"/>
                </a:solidFill>
              </a:rPr>
              <a:t>বাংলাদেশের শ্রমবাজার একটা প্যারাডক্স। কাজ নেই, কাজের মানুষও নেই। এই প্যারাডক্সের সমাধান হলো সেতু বানানো। শিক্ষা আর শিল্পের মধ্যে। দক্ষতা আর চাহিদার মধ্যে। তরুণদের আকাঙ্ক্ষা আর...</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